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4" r:id="rId2"/>
    <p:sldId id="331" r:id="rId3"/>
    <p:sldId id="256" r:id="rId4"/>
    <p:sldId id="257" r:id="rId5"/>
    <p:sldId id="258" r:id="rId6"/>
    <p:sldId id="259" r:id="rId7"/>
    <p:sldId id="325" r:id="rId8"/>
    <p:sldId id="340" r:id="rId9"/>
    <p:sldId id="341" r:id="rId10"/>
    <p:sldId id="260" r:id="rId11"/>
    <p:sldId id="261" r:id="rId12"/>
    <p:sldId id="262" r:id="rId13"/>
    <p:sldId id="263" r:id="rId14"/>
    <p:sldId id="264" r:id="rId15"/>
    <p:sldId id="265" r:id="rId16"/>
    <p:sldId id="266" r:id="rId17"/>
    <p:sldId id="34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BFB8"/>
    <a:srgbClr val="A2B640"/>
    <a:srgbClr val="000000"/>
    <a:srgbClr val="CA57F6"/>
    <a:srgbClr val="E990FA"/>
    <a:srgbClr val="879882"/>
    <a:srgbClr val="7B866B"/>
    <a:srgbClr val="0001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6" d="100"/>
          <a:sy n="96" d="100"/>
        </p:scale>
        <p:origin x="62" y="1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732FC-9C32-44DE-97AA-BBDDD9AFE0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1DA5A2-BD56-419B-8CCA-5DF180C0FD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D88424-1A5D-4585-9F23-473BCE251C83}"/>
              </a:ext>
            </a:extLst>
          </p:cNvPr>
          <p:cNvSpPr>
            <a:spLocks noGrp="1"/>
          </p:cNvSpPr>
          <p:nvPr>
            <p:ph type="dt" sz="half" idx="10"/>
          </p:nvPr>
        </p:nvSpPr>
        <p:spPr/>
        <p:txBody>
          <a:bodyPr/>
          <a:lstStyle/>
          <a:p>
            <a:fld id="{46849B2F-53B2-4946-9C2E-F2F9446ABC36}" type="datetimeFigureOut">
              <a:rPr lang="en-US" smtClean="0"/>
              <a:t>12/22/2020</a:t>
            </a:fld>
            <a:endParaRPr lang="en-US"/>
          </a:p>
        </p:txBody>
      </p:sp>
      <p:sp>
        <p:nvSpPr>
          <p:cNvPr id="5" name="Footer Placeholder 4">
            <a:extLst>
              <a:ext uri="{FF2B5EF4-FFF2-40B4-BE49-F238E27FC236}">
                <a16:creationId xmlns:a16="http://schemas.microsoft.com/office/drawing/2014/main" id="{AD9E10D5-B360-4A48-B69D-2C8DC83EA6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D797E4-814E-4D57-854B-203C343D06A7}"/>
              </a:ext>
            </a:extLst>
          </p:cNvPr>
          <p:cNvSpPr>
            <a:spLocks noGrp="1"/>
          </p:cNvSpPr>
          <p:nvPr>
            <p:ph type="sldNum" sz="quarter" idx="12"/>
          </p:nvPr>
        </p:nvSpPr>
        <p:spPr/>
        <p:txBody>
          <a:bodyPr/>
          <a:lstStyle/>
          <a:p>
            <a:fld id="{E46B2766-108A-45C5-95B0-0E0969C4AFB7}" type="slidenum">
              <a:rPr lang="en-US" smtClean="0"/>
              <a:t>‹#›</a:t>
            </a:fld>
            <a:endParaRPr lang="en-US"/>
          </a:p>
        </p:txBody>
      </p:sp>
    </p:spTree>
    <p:extLst>
      <p:ext uri="{BB962C8B-B14F-4D97-AF65-F5344CB8AC3E}">
        <p14:creationId xmlns:p14="http://schemas.microsoft.com/office/powerpoint/2010/main" val="798852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408B5-5987-42EA-8459-B5E6FE5479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EE5A58-6E63-4B34-A4FC-49D1A8D8D1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BDD8EB-240B-4A55-A001-EDA4EAF81B49}"/>
              </a:ext>
            </a:extLst>
          </p:cNvPr>
          <p:cNvSpPr>
            <a:spLocks noGrp="1"/>
          </p:cNvSpPr>
          <p:nvPr>
            <p:ph type="dt" sz="half" idx="10"/>
          </p:nvPr>
        </p:nvSpPr>
        <p:spPr/>
        <p:txBody>
          <a:bodyPr/>
          <a:lstStyle/>
          <a:p>
            <a:fld id="{46849B2F-53B2-4946-9C2E-F2F9446ABC36}" type="datetimeFigureOut">
              <a:rPr lang="en-US" smtClean="0"/>
              <a:t>12/22/2020</a:t>
            </a:fld>
            <a:endParaRPr lang="en-US"/>
          </a:p>
        </p:txBody>
      </p:sp>
      <p:sp>
        <p:nvSpPr>
          <p:cNvPr id="5" name="Footer Placeholder 4">
            <a:extLst>
              <a:ext uri="{FF2B5EF4-FFF2-40B4-BE49-F238E27FC236}">
                <a16:creationId xmlns:a16="http://schemas.microsoft.com/office/drawing/2014/main" id="{33DCB115-32E6-46F2-A871-6F4E76CF2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B69B47-4689-4DF6-9422-3FA747E9FC5E}"/>
              </a:ext>
            </a:extLst>
          </p:cNvPr>
          <p:cNvSpPr>
            <a:spLocks noGrp="1"/>
          </p:cNvSpPr>
          <p:nvPr>
            <p:ph type="sldNum" sz="quarter" idx="12"/>
          </p:nvPr>
        </p:nvSpPr>
        <p:spPr/>
        <p:txBody>
          <a:bodyPr/>
          <a:lstStyle/>
          <a:p>
            <a:fld id="{E46B2766-108A-45C5-95B0-0E0969C4AFB7}" type="slidenum">
              <a:rPr lang="en-US" smtClean="0"/>
              <a:t>‹#›</a:t>
            </a:fld>
            <a:endParaRPr lang="en-US"/>
          </a:p>
        </p:txBody>
      </p:sp>
    </p:spTree>
    <p:extLst>
      <p:ext uri="{BB962C8B-B14F-4D97-AF65-F5344CB8AC3E}">
        <p14:creationId xmlns:p14="http://schemas.microsoft.com/office/powerpoint/2010/main" val="2598524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2FEBD9-2E07-4B53-8C41-7AA32ACE8A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7F1AAC-5824-4ADE-AC4A-DF8DB6E3EF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FD3300-310F-4A15-906D-3C8A8736404C}"/>
              </a:ext>
            </a:extLst>
          </p:cNvPr>
          <p:cNvSpPr>
            <a:spLocks noGrp="1"/>
          </p:cNvSpPr>
          <p:nvPr>
            <p:ph type="dt" sz="half" idx="10"/>
          </p:nvPr>
        </p:nvSpPr>
        <p:spPr/>
        <p:txBody>
          <a:bodyPr/>
          <a:lstStyle/>
          <a:p>
            <a:fld id="{46849B2F-53B2-4946-9C2E-F2F9446ABC36}" type="datetimeFigureOut">
              <a:rPr lang="en-US" smtClean="0"/>
              <a:t>12/22/2020</a:t>
            </a:fld>
            <a:endParaRPr lang="en-US"/>
          </a:p>
        </p:txBody>
      </p:sp>
      <p:sp>
        <p:nvSpPr>
          <p:cNvPr id="5" name="Footer Placeholder 4">
            <a:extLst>
              <a:ext uri="{FF2B5EF4-FFF2-40B4-BE49-F238E27FC236}">
                <a16:creationId xmlns:a16="http://schemas.microsoft.com/office/drawing/2014/main" id="{DF38F736-5899-405A-B01C-0EC08F3685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5B15A3-5A4F-4901-BAD5-873FBE98B0DF}"/>
              </a:ext>
            </a:extLst>
          </p:cNvPr>
          <p:cNvSpPr>
            <a:spLocks noGrp="1"/>
          </p:cNvSpPr>
          <p:nvPr>
            <p:ph type="sldNum" sz="quarter" idx="12"/>
          </p:nvPr>
        </p:nvSpPr>
        <p:spPr/>
        <p:txBody>
          <a:bodyPr/>
          <a:lstStyle/>
          <a:p>
            <a:fld id="{E46B2766-108A-45C5-95B0-0E0969C4AFB7}" type="slidenum">
              <a:rPr lang="en-US" smtClean="0"/>
              <a:t>‹#›</a:t>
            </a:fld>
            <a:endParaRPr lang="en-US"/>
          </a:p>
        </p:txBody>
      </p:sp>
    </p:spTree>
    <p:extLst>
      <p:ext uri="{BB962C8B-B14F-4D97-AF65-F5344CB8AC3E}">
        <p14:creationId xmlns:p14="http://schemas.microsoft.com/office/powerpoint/2010/main" val="168781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CD460-57E1-4B7E-80E2-EC838419CB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5101FE-5CDA-4A86-AA4D-C81AF1AE10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4E4CF6-C0BF-4735-AA11-8B8ABDC44CC5}"/>
              </a:ext>
            </a:extLst>
          </p:cNvPr>
          <p:cNvSpPr>
            <a:spLocks noGrp="1"/>
          </p:cNvSpPr>
          <p:nvPr>
            <p:ph type="dt" sz="half" idx="10"/>
          </p:nvPr>
        </p:nvSpPr>
        <p:spPr/>
        <p:txBody>
          <a:bodyPr/>
          <a:lstStyle/>
          <a:p>
            <a:fld id="{46849B2F-53B2-4946-9C2E-F2F9446ABC36}" type="datetimeFigureOut">
              <a:rPr lang="en-US" smtClean="0"/>
              <a:t>12/22/2020</a:t>
            </a:fld>
            <a:endParaRPr lang="en-US"/>
          </a:p>
        </p:txBody>
      </p:sp>
      <p:sp>
        <p:nvSpPr>
          <p:cNvPr id="5" name="Footer Placeholder 4">
            <a:extLst>
              <a:ext uri="{FF2B5EF4-FFF2-40B4-BE49-F238E27FC236}">
                <a16:creationId xmlns:a16="http://schemas.microsoft.com/office/drawing/2014/main" id="{E737740A-AA8B-4C55-8ED4-D1EF1A51B9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773E17-12F4-4F2D-89E9-5A6D21107592}"/>
              </a:ext>
            </a:extLst>
          </p:cNvPr>
          <p:cNvSpPr>
            <a:spLocks noGrp="1"/>
          </p:cNvSpPr>
          <p:nvPr>
            <p:ph type="sldNum" sz="quarter" idx="12"/>
          </p:nvPr>
        </p:nvSpPr>
        <p:spPr/>
        <p:txBody>
          <a:bodyPr/>
          <a:lstStyle/>
          <a:p>
            <a:fld id="{E46B2766-108A-45C5-95B0-0E0969C4AFB7}" type="slidenum">
              <a:rPr lang="en-US" smtClean="0"/>
              <a:t>‹#›</a:t>
            </a:fld>
            <a:endParaRPr lang="en-US"/>
          </a:p>
        </p:txBody>
      </p:sp>
    </p:spTree>
    <p:extLst>
      <p:ext uri="{BB962C8B-B14F-4D97-AF65-F5344CB8AC3E}">
        <p14:creationId xmlns:p14="http://schemas.microsoft.com/office/powerpoint/2010/main" val="3144967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F0506-7798-4D77-A01C-9A6DBBFAD9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0AD7F7-14F2-4185-B183-11CAA5DDD5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2D6644-C4CC-49FC-85F4-6E256B6B51B3}"/>
              </a:ext>
            </a:extLst>
          </p:cNvPr>
          <p:cNvSpPr>
            <a:spLocks noGrp="1"/>
          </p:cNvSpPr>
          <p:nvPr>
            <p:ph type="dt" sz="half" idx="10"/>
          </p:nvPr>
        </p:nvSpPr>
        <p:spPr/>
        <p:txBody>
          <a:bodyPr/>
          <a:lstStyle/>
          <a:p>
            <a:fld id="{46849B2F-53B2-4946-9C2E-F2F9446ABC36}" type="datetimeFigureOut">
              <a:rPr lang="en-US" smtClean="0"/>
              <a:t>12/22/2020</a:t>
            </a:fld>
            <a:endParaRPr lang="en-US"/>
          </a:p>
        </p:txBody>
      </p:sp>
      <p:sp>
        <p:nvSpPr>
          <p:cNvPr id="5" name="Footer Placeholder 4">
            <a:extLst>
              <a:ext uri="{FF2B5EF4-FFF2-40B4-BE49-F238E27FC236}">
                <a16:creationId xmlns:a16="http://schemas.microsoft.com/office/drawing/2014/main" id="{73A932F6-03C9-471E-9363-B320108B61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CF6D6A-08A9-44A5-8065-EAC978E78CE4}"/>
              </a:ext>
            </a:extLst>
          </p:cNvPr>
          <p:cNvSpPr>
            <a:spLocks noGrp="1"/>
          </p:cNvSpPr>
          <p:nvPr>
            <p:ph type="sldNum" sz="quarter" idx="12"/>
          </p:nvPr>
        </p:nvSpPr>
        <p:spPr/>
        <p:txBody>
          <a:bodyPr/>
          <a:lstStyle/>
          <a:p>
            <a:fld id="{E46B2766-108A-45C5-95B0-0E0969C4AFB7}" type="slidenum">
              <a:rPr lang="en-US" smtClean="0"/>
              <a:t>‹#›</a:t>
            </a:fld>
            <a:endParaRPr lang="en-US"/>
          </a:p>
        </p:txBody>
      </p:sp>
    </p:spTree>
    <p:extLst>
      <p:ext uri="{BB962C8B-B14F-4D97-AF65-F5344CB8AC3E}">
        <p14:creationId xmlns:p14="http://schemas.microsoft.com/office/powerpoint/2010/main" val="1997025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72A5E-47CC-4AFC-BCD7-77B943CC88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6A05BC-B2B2-46DA-8679-30C9E90398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6F2CDB-A8AF-48C7-9001-1E9F92D290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677A65-CFE4-4F74-A980-5EACDC3267DF}"/>
              </a:ext>
            </a:extLst>
          </p:cNvPr>
          <p:cNvSpPr>
            <a:spLocks noGrp="1"/>
          </p:cNvSpPr>
          <p:nvPr>
            <p:ph type="dt" sz="half" idx="10"/>
          </p:nvPr>
        </p:nvSpPr>
        <p:spPr/>
        <p:txBody>
          <a:bodyPr/>
          <a:lstStyle/>
          <a:p>
            <a:fld id="{46849B2F-53B2-4946-9C2E-F2F9446ABC36}" type="datetimeFigureOut">
              <a:rPr lang="en-US" smtClean="0"/>
              <a:t>12/22/2020</a:t>
            </a:fld>
            <a:endParaRPr lang="en-US"/>
          </a:p>
        </p:txBody>
      </p:sp>
      <p:sp>
        <p:nvSpPr>
          <p:cNvPr id="6" name="Footer Placeholder 5">
            <a:extLst>
              <a:ext uri="{FF2B5EF4-FFF2-40B4-BE49-F238E27FC236}">
                <a16:creationId xmlns:a16="http://schemas.microsoft.com/office/drawing/2014/main" id="{B3EA4E0F-A2B1-4DDB-8B1C-340418CB99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8B9AEE-BB27-4C6C-BDDC-76039A867911}"/>
              </a:ext>
            </a:extLst>
          </p:cNvPr>
          <p:cNvSpPr>
            <a:spLocks noGrp="1"/>
          </p:cNvSpPr>
          <p:nvPr>
            <p:ph type="sldNum" sz="quarter" idx="12"/>
          </p:nvPr>
        </p:nvSpPr>
        <p:spPr/>
        <p:txBody>
          <a:bodyPr/>
          <a:lstStyle/>
          <a:p>
            <a:fld id="{E46B2766-108A-45C5-95B0-0E0969C4AFB7}" type="slidenum">
              <a:rPr lang="en-US" smtClean="0"/>
              <a:t>‹#›</a:t>
            </a:fld>
            <a:endParaRPr lang="en-US"/>
          </a:p>
        </p:txBody>
      </p:sp>
    </p:spTree>
    <p:extLst>
      <p:ext uri="{BB962C8B-B14F-4D97-AF65-F5344CB8AC3E}">
        <p14:creationId xmlns:p14="http://schemas.microsoft.com/office/powerpoint/2010/main" val="131746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FAD8B-0D29-4238-A75E-8AC7F245FC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C9AD20-56B1-47EE-A17D-987024D76C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70869A-52F7-4B04-B143-2E505811E5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62342D-8BE5-459E-A0EB-2E9F551109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EBEDF5-801A-40DB-85FC-722BB8202B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631A0D-7802-48F5-8493-0F7F822AEFDF}"/>
              </a:ext>
            </a:extLst>
          </p:cNvPr>
          <p:cNvSpPr>
            <a:spLocks noGrp="1"/>
          </p:cNvSpPr>
          <p:nvPr>
            <p:ph type="dt" sz="half" idx="10"/>
          </p:nvPr>
        </p:nvSpPr>
        <p:spPr/>
        <p:txBody>
          <a:bodyPr/>
          <a:lstStyle/>
          <a:p>
            <a:fld id="{46849B2F-53B2-4946-9C2E-F2F9446ABC36}" type="datetimeFigureOut">
              <a:rPr lang="en-US" smtClean="0"/>
              <a:t>12/22/2020</a:t>
            </a:fld>
            <a:endParaRPr lang="en-US"/>
          </a:p>
        </p:txBody>
      </p:sp>
      <p:sp>
        <p:nvSpPr>
          <p:cNvPr id="8" name="Footer Placeholder 7">
            <a:extLst>
              <a:ext uri="{FF2B5EF4-FFF2-40B4-BE49-F238E27FC236}">
                <a16:creationId xmlns:a16="http://schemas.microsoft.com/office/drawing/2014/main" id="{72FA7B3E-CC5E-40A1-A2C8-1ACB530DA8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4F539F-A15D-49D7-8732-5C33231804CE}"/>
              </a:ext>
            </a:extLst>
          </p:cNvPr>
          <p:cNvSpPr>
            <a:spLocks noGrp="1"/>
          </p:cNvSpPr>
          <p:nvPr>
            <p:ph type="sldNum" sz="quarter" idx="12"/>
          </p:nvPr>
        </p:nvSpPr>
        <p:spPr/>
        <p:txBody>
          <a:bodyPr/>
          <a:lstStyle/>
          <a:p>
            <a:fld id="{E46B2766-108A-45C5-95B0-0E0969C4AFB7}" type="slidenum">
              <a:rPr lang="en-US" smtClean="0"/>
              <a:t>‹#›</a:t>
            </a:fld>
            <a:endParaRPr lang="en-US"/>
          </a:p>
        </p:txBody>
      </p:sp>
    </p:spTree>
    <p:extLst>
      <p:ext uri="{BB962C8B-B14F-4D97-AF65-F5344CB8AC3E}">
        <p14:creationId xmlns:p14="http://schemas.microsoft.com/office/powerpoint/2010/main" val="4189722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892AC-B801-47E5-8220-BB2ABADFA1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12DE41-341A-4BE3-BD84-2B2124AF4F47}"/>
              </a:ext>
            </a:extLst>
          </p:cNvPr>
          <p:cNvSpPr>
            <a:spLocks noGrp="1"/>
          </p:cNvSpPr>
          <p:nvPr>
            <p:ph type="dt" sz="half" idx="10"/>
          </p:nvPr>
        </p:nvSpPr>
        <p:spPr/>
        <p:txBody>
          <a:bodyPr/>
          <a:lstStyle/>
          <a:p>
            <a:fld id="{46849B2F-53B2-4946-9C2E-F2F9446ABC36}" type="datetimeFigureOut">
              <a:rPr lang="en-US" smtClean="0"/>
              <a:t>12/22/2020</a:t>
            </a:fld>
            <a:endParaRPr lang="en-US"/>
          </a:p>
        </p:txBody>
      </p:sp>
      <p:sp>
        <p:nvSpPr>
          <p:cNvPr id="4" name="Footer Placeholder 3">
            <a:extLst>
              <a:ext uri="{FF2B5EF4-FFF2-40B4-BE49-F238E27FC236}">
                <a16:creationId xmlns:a16="http://schemas.microsoft.com/office/drawing/2014/main" id="{82BA3E77-57E4-445D-9C9A-463898DEB3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2BC08-C280-410C-975B-06F15AB2B08A}"/>
              </a:ext>
            </a:extLst>
          </p:cNvPr>
          <p:cNvSpPr>
            <a:spLocks noGrp="1"/>
          </p:cNvSpPr>
          <p:nvPr>
            <p:ph type="sldNum" sz="quarter" idx="12"/>
          </p:nvPr>
        </p:nvSpPr>
        <p:spPr/>
        <p:txBody>
          <a:bodyPr/>
          <a:lstStyle/>
          <a:p>
            <a:fld id="{E46B2766-108A-45C5-95B0-0E0969C4AFB7}" type="slidenum">
              <a:rPr lang="en-US" smtClean="0"/>
              <a:t>‹#›</a:t>
            </a:fld>
            <a:endParaRPr lang="en-US"/>
          </a:p>
        </p:txBody>
      </p:sp>
    </p:spTree>
    <p:extLst>
      <p:ext uri="{BB962C8B-B14F-4D97-AF65-F5344CB8AC3E}">
        <p14:creationId xmlns:p14="http://schemas.microsoft.com/office/powerpoint/2010/main" val="1788456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DFC33E-47CA-4D5C-AB4D-40FCB2F64634}"/>
              </a:ext>
            </a:extLst>
          </p:cNvPr>
          <p:cNvSpPr>
            <a:spLocks noGrp="1"/>
          </p:cNvSpPr>
          <p:nvPr>
            <p:ph type="dt" sz="half" idx="10"/>
          </p:nvPr>
        </p:nvSpPr>
        <p:spPr/>
        <p:txBody>
          <a:bodyPr/>
          <a:lstStyle/>
          <a:p>
            <a:fld id="{46849B2F-53B2-4946-9C2E-F2F9446ABC36}" type="datetimeFigureOut">
              <a:rPr lang="en-US" smtClean="0"/>
              <a:t>12/22/2020</a:t>
            </a:fld>
            <a:endParaRPr lang="en-US"/>
          </a:p>
        </p:txBody>
      </p:sp>
      <p:sp>
        <p:nvSpPr>
          <p:cNvPr id="3" name="Footer Placeholder 2">
            <a:extLst>
              <a:ext uri="{FF2B5EF4-FFF2-40B4-BE49-F238E27FC236}">
                <a16:creationId xmlns:a16="http://schemas.microsoft.com/office/drawing/2014/main" id="{928A41F4-34C3-442D-87E9-A7B3074255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26B35D-D2D0-4C9B-BA38-DF8943EABD58}"/>
              </a:ext>
            </a:extLst>
          </p:cNvPr>
          <p:cNvSpPr>
            <a:spLocks noGrp="1"/>
          </p:cNvSpPr>
          <p:nvPr>
            <p:ph type="sldNum" sz="quarter" idx="12"/>
          </p:nvPr>
        </p:nvSpPr>
        <p:spPr/>
        <p:txBody>
          <a:bodyPr/>
          <a:lstStyle/>
          <a:p>
            <a:fld id="{E46B2766-108A-45C5-95B0-0E0969C4AFB7}" type="slidenum">
              <a:rPr lang="en-US" smtClean="0"/>
              <a:t>‹#›</a:t>
            </a:fld>
            <a:endParaRPr lang="en-US"/>
          </a:p>
        </p:txBody>
      </p:sp>
    </p:spTree>
    <p:extLst>
      <p:ext uri="{BB962C8B-B14F-4D97-AF65-F5344CB8AC3E}">
        <p14:creationId xmlns:p14="http://schemas.microsoft.com/office/powerpoint/2010/main" val="2131709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5C572-6045-43F1-99A2-5B441012F5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FB5159-20CC-4917-A29F-8B63A066AB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12BC93-50F6-407D-8840-BB4233B755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19EA63-1579-43A8-B8CC-AC30D31FB126}"/>
              </a:ext>
            </a:extLst>
          </p:cNvPr>
          <p:cNvSpPr>
            <a:spLocks noGrp="1"/>
          </p:cNvSpPr>
          <p:nvPr>
            <p:ph type="dt" sz="half" idx="10"/>
          </p:nvPr>
        </p:nvSpPr>
        <p:spPr/>
        <p:txBody>
          <a:bodyPr/>
          <a:lstStyle/>
          <a:p>
            <a:fld id="{46849B2F-53B2-4946-9C2E-F2F9446ABC36}" type="datetimeFigureOut">
              <a:rPr lang="en-US" smtClean="0"/>
              <a:t>12/22/2020</a:t>
            </a:fld>
            <a:endParaRPr lang="en-US"/>
          </a:p>
        </p:txBody>
      </p:sp>
      <p:sp>
        <p:nvSpPr>
          <p:cNvPr id="6" name="Footer Placeholder 5">
            <a:extLst>
              <a:ext uri="{FF2B5EF4-FFF2-40B4-BE49-F238E27FC236}">
                <a16:creationId xmlns:a16="http://schemas.microsoft.com/office/drawing/2014/main" id="{89CD5223-970E-425C-9D84-F8FC4DF32D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585DE5-3BDF-4AAE-AC4B-9CCA02099C67}"/>
              </a:ext>
            </a:extLst>
          </p:cNvPr>
          <p:cNvSpPr>
            <a:spLocks noGrp="1"/>
          </p:cNvSpPr>
          <p:nvPr>
            <p:ph type="sldNum" sz="quarter" idx="12"/>
          </p:nvPr>
        </p:nvSpPr>
        <p:spPr/>
        <p:txBody>
          <a:bodyPr/>
          <a:lstStyle/>
          <a:p>
            <a:fld id="{E46B2766-108A-45C5-95B0-0E0969C4AFB7}" type="slidenum">
              <a:rPr lang="en-US" smtClean="0"/>
              <a:t>‹#›</a:t>
            </a:fld>
            <a:endParaRPr lang="en-US"/>
          </a:p>
        </p:txBody>
      </p:sp>
    </p:spTree>
    <p:extLst>
      <p:ext uri="{BB962C8B-B14F-4D97-AF65-F5344CB8AC3E}">
        <p14:creationId xmlns:p14="http://schemas.microsoft.com/office/powerpoint/2010/main" val="1704452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4D6F6-FDE0-45FB-958B-B75C77B5BE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97F6CB-0FDA-4681-9085-3C50A94075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5221B4-A579-47E5-939A-F4EF2280AE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C5AE5B-7338-4EB4-8223-A538BA1C810C}"/>
              </a:ext>
            </a:extLst>
          </p:cNvPr>
          <p:cNvSpPr>
            <a:spLocks noGrp="1"/>
          </p:cNvSpPr>
          <p:nvPr>
            <p:ph type="dt" sz="half" idx="10"/>
          </p:nvPr>
        </p:nvSpPr>
        <p:spPr/>
        <p:txBody>
          <a:bodyPr/>
          <a:lstStyle/>
          <a:p>
            <a:fld id="{46849B2F-53B2-4946-9C2E-F2F9446ABC36}" type="datetimeFigureOut">
              <a:rPr lang="en-US" smtClean="0"/>
              <a:t>12/22/2020</a:t>
            </a:fld>
            <a:endParaRPr lang="en-US"/>
          </a:p>
        </p:txBody>
      </p:sp>
      <p:sp>
        <p:nvSpPr>
          <p:cNvPr id="6" name="Footer Placeholder 5">
            <a:extLst>
              <a:ext uri="{FF2B5EF4-FFF2-40B4-BE49-F238E27FC236}">
                <a16:creationId xmlns:a16="http://schemas.microsoft.com/office/drawing/2014/main" id="{5AFD333C-E216-4276-B25C-2098A84517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9583B-3CF0-40CD-93BE-DD155BCE5DAE}"/>
              </a:ext>
            </a:extLst>
          </p:cNvPr>
          <p:cNvSpPr>
            <a:spLocks noGrp="1"/>
          </p:cNvSpPr>
          <p:nvPr>
            <p:ph type="sldNum" sz="quarter" idx="12"/>
          </p:nvPr>
        </p:nvSpPr>
        <p:spPr/>
        <p:txBody>
          <a:bodyPr/>
          <a:lstStyle/>
          <a:p>
            <a:fld id="{E46B2766-108A-45C5-95B0-0E0969C4AFB7}" type="slidenum">
              <a:rPr lang="en-US" smtClean="0"/>
              <a:t>‹#›</a:t>
            </a:fld>
            <a:endParaRPr lang="en-US"/>
          </a:p>
        </p:txBody>
      </p:sp>
    </p:spTree>
    <p:extLst>
      <p:ext uri="{BB962C8B-B14F-4D97-AF65-F5344CB8AC3E}">
        <p14:creationId xmlns:p14="http://schemas.microsoft.com/office/powerpoint/2010/main" val="3776924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7CE488-72A1-4BD1-9396-3B01A014F4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71FF9C-26CD-4BAD-817B-5238557DB2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1AA1A3-52C8-4669-B786-51B4967F51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849B2F-53B2-4946-9C2E-F2F9446ABC36}" type="datetimeFigureOut">
              <a:rPr lang="en-US" smtClean="0"/>
              <a:t>12/22/2020</a:t>
            </a:fld>
            <a:endParaRPr lang="en-US"/>
          </a:p>
        </p:txBody>
      </p:sp>
      <p:sp>
        <p:nvSpPr>
          <p:cNvPr id="5" name="Footer Placeholder 4">
            <a:extLst>
              <a:ext uri="{FF2B5EF4-FFF2-40B4-BE49-F238E27FC236}">
                <a16:creationId xmlns:a16="http://schemas.microsoft.com/office/drawing/2014/main" id="{13633803-4D35-49C2-94E9-7ECCD9253F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944463-5C36-4D7E-B066-9757F32537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6B2766-108A-45C5-95B0-0E0969C4AFB7}" type="slidenum">
              <a:rPr lang="en-US" smtClean="0"/>
              <a:t>‹#›</a:t>
            </a:fld>
            <a:endParaRPr lang="en-US"/>
          </a:p>
        </p:txBody>
      </p:sp>
    </p:spTree>
    <p:extLst>
      <p:ext uri="{BB962C8B-B14F-4D97-AF65-F5344CB8AC3E}">
        <p14:creationId xmlns:p14="http://schemas.microsoft.com/office/powerpoint/2010/main" val="1985443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or Unto Us a Child Is Born, from Messiah - Mormon Tabernacle Choir">
            <a:hlinkClick r:id="" action="ppaction://media"/>
            <a:extLst>
              <a:ext uri="{FF2B5EF4-FFF2-40B4-BE49-F238E27FC236}">
                <a16:creationId xmlns:a16="http://schemas.microsoft.com/office/drawing/2014/main" id="{552F3531-3DF9-4AB6-A125-8E2D66082685}"/>
              </a:ext>
            </a:extLst>
          </p:cNvPr>
          <p:cNvPicPr>
            <a:picLocks noChangeAspect="1"/>
          </p:cNvPicPr>
          <p:nvPr>
            <a:videoFile r:link="rId1"/>
            <p:extLst>
              <p:ext uri="{DAA4B4D4-6D71-4841-9C94-3DE7FCFB9230}">
                <p14:media xmlns:p14="http://schemas.microsoft.com/office/powerpoint/2010/main" r:embed="rId2">
                  <p14:trim end="16187"/>
                </p14:media>
              </p:ext>
            </p:extLst>
          </p:nvPr>
        </p:nvPicPr>
        <p:blipFill>
          <a:blip r:embed="rId4"/>
          <a:stretch>
            <a:fillRect/>
          </a:stretch>
        </p:blipFill>
        <p:spPr>
          <a:xfrm>
            <a:off x="0" y="-1"/>
            <a:ext cx="12192000" cy="6857999"/>
          </a:xfrm>
          <a:prstGeom prst="rect">
            <a:avLst/>
          </a:prstGeom>
        </p:spPr>
      </p:pic>
      <p:pic>
        <p:nvPicPr>
          <p:cNvPr id="5" name="Picture 4" descr="Calendar&#10;&#10;Description automatically generated with low confidence">
            <a:extLst>
              <a:ext uri="{FF2B5EF4-FFF2-40B4-BE49-F238E27FC236}">
                <a16:creationId xmlns:a16="http://schemas.microsoft.com/office/drawing/2014/main" id="{503A4889-3D9D-494A-AFAE-15EF795A7755}"/>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0" y="78815"/>
            <a:ext cx="7587064" cy="5624747"/>
          </a:xfrm>
          <a:prstGeom prst="rect">
            <a:avLst/>
          </a:prstGeom>
          <a:effectLst>
            <a:softEdge rad="317500"/>
          </a:effectLst>
        </p:spPr>
      </p:pic>
      <p:pic>
        <p:nvPicPr>
          <p:cNvPr id="7" name="Picture 6">
            <a:extLst>
              <a:ext uri="{FF2B5EF4-FFF2-40B4-BE49-F238E27FC236}">
                <a16:creationId xmlns:a16="http://schemas.microsoft.com/office/drawing/2014/main" id="{6354CD73-736C-4AF4-95D2-9EE3369B43E8}"/>
              </a:ext>
            </a:extLst>
          </p:cNvPr>
          <p:cNvPicPr>
            <a:picLocks noChangeAspect="1"/>
          </p:cNvPicPr>
          <p:nvPr/>
        </p:nvPicPr>
        <p:blipFill>
          <a:blip r:embed="rId6"/>
          <a:stretch>
            <a:fillRect/>
          </a:stretch>
        </p:blipFill>
        <p:spPr>
          <a:xfrm>
            <a:off x="7170694" y="401782"/>
            <a:ext cx="5145338" cy="6040581"/>
          </a:xfrm>
          <a:prstGeom prst="rect">
            <a:avLst/>
          </a:prstGeom>
          <a:effectLst>
            <a:softEdge rad="635000"/>
          </a:effectLst>
        </p:spPr>
      </p:pic>
      <p:sp>
        <p:nvSpPr>
          <p:cNvPr id="2" name="TextBox 1">
            <a:extLst>
              <a:ext uri="{FF2B5EF4-FFF2-40B4-BE49-F238E27FC236}">
                <a16:creationId xmlns:a16="http://schemas.microsoft.com/office/drawing/2014/main" id="{134C8DCC-968A-48CD-9DCE-CEC4B1B1B6EB}"/>
              </a:ext>
            </a:extLst>
          </p:cNvPr>
          <p:cNvSpPr txBox="1"/>
          <p:nvPr/>
        </p:nvSpPr>
        <p:spPr>
          <a:xfrm>
            <a:off x="2739983" y="5796032"/>
            <a:ext cx="2372706" cy="646331"/>
          </a:xfrm>
          <a:prstGeom prst="rect">
            <a:avLst/>
          </a:prstGeom>
          <a:noFill/>
        </p:spPr>
        <p:txBody>
          <a:bodyPr wrap="square" rtlCol="0">
            <a:spAutoFit/>
          </a:bodyPr>
          <a:lstStyle/>
          <a:p>
            <a:r>
              <a:rPr lang="en-US" sz="3600" dirty="0">
                <a:solidFill>
                  <a:schemeClr val="bg1"/>
                </a:solidFill>
                <a:latin typeface="Georgia" panose="02040502050405020303" pitchFamily="18" charset="0"/>
              </a:rPr>
              <a:t>Part 1 of 4</a:t>
            </a:r>
          </a:p>
        </p:txBody>
      </p:sp>
    </p:spTree>
    <p:extLst>
      <p:ext uri="{BB962C8B-B14F-4D97-AF65-F5344CB8AC3E}">
        <p14:creationId xmlns:p14="http://schemas.microsoft.com/office/powerpoint/2010/main" val="64502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0" presetClass="exit" presetSubtype="0" fill="hold" nodeType="withEffect">
                                  <p:stCondLst>
                                    <p:cond delay="5200"/>
                                  </p:stCondLst>
                                  <p:childTnLst>
                                    <p:animEffect transition="out" filter="fade">
                                      <p:cBhvr>
                                        <p:cTn id="8" dur="9800"/>
                                        <p:tgtEl>
                                          <p:spTgt spid="5"/>
                                        </p:tgtEl>
                                      </p:cBhvr>
                                    </p:animEffect>
                                    <p:set>
                                      <p:cBhvr>
                                        <p:cTn id="9" dur="1" fill="hold">
                                          <p:stCondLst>
                                            <p:cond delay="9799"/>
                                          </p:stCondLst>
                                        </p:cTn>
                                        <p:tgtEl>
                                          <p:spTgt spid="5"/>
                                        </p:tgtEl>
                                        <p:attrNameLst>
                                          <p:attrName>style.visibility</p:attrName>
                                        </p:attrNameLst>
                                      </p:cBhvr>
                                      <p:to>
                                        <p:strVal val="hidden"/>
                                      </p:to>
                                    </p:set>
                                  </p:childTnLst>
                                </p:cTn>
                              </p:par>
                              <p:par>
                                <p:cTn id="10" presetID="10" presetClass="exit" presetSubtype="0" fill="hold" nodeType="withEffect">
                                  <p:stCondLst>
                                    <p:cond delay="5200"/>
                                  </p:stCondLst>
                                  <p:childTnLst>
                                    <p:animEffect transition="out" filter="fade">
                                      <p:cBhvr>
                                        <p:cTn id="11" dur="9800"/>
                                        <p:tgtEl>
                                          <p:spTgt spid="7"/>
                                        </p:tgtEl>
                                      </p:cBhvr>
                                    </p:animEffect>
                                    <p:set>
                                      <p:cBhvr>
                                        <p:cTn id="12" dur="1" fill="hold">
                                          <p:stCondLst>
                                            <p:cond delay="97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night sky, dark&#10;&#10;Description automatically generated">
            <a:extLst>
              <a:ext uri="{FF2B5EF4-FFF2-40B4-BE49-F238E27FC236}">
                <a16:creationId xmlns:a16="http://schemas.microsoft.com/office/drawing/2014/main" id="{B7E31A37-DE76-4D8D-BAD6-AB3089351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82474" cy="8320035"/>
          </a:xfrm>
          <a:prstGeom prst="rect">
            <a:avLst/>
          </a:prstGeom>
        </p:spPr>
      </p:pic>
      <p:sp>
        <p:nvSpPr>
          <p:cNvPr id="3" name="TextBox 2">
            <a:extLst>
              <a:ext uri="{FF2B5EF4-FFF2-40B4-BE49-F238E27FC236}">
                <a16:creationId xmlns:a16="http://schemas.microsoft.com/office/drawing/2014/main" id="{B8E861D7-8353-4553-9E13-E959C4FF58D4}"/>
              </a:ext>
            </a:extLst>
          </p:cNvPr>
          <p:cNvSpPr txBox="1"/>
          <p:nvPr/>
        </p:nvSpPr>
        <p:spPr>
          <a:xfrm>
            <a:off x="464737" y="192986"/>
            <a:ext cx="11392318" cy="6247864"/>
          </a:xfrm>
          <a:prstGeom prst="rect">
            <a:avLst/>
          </a:prstGeom>
          <a:noFill/>
        </p:spPr>
        <p:txBody>
          <a:bodyPr wrap="square">
            <a:spAutoFit/>
          </a:bodyPr>
          <a:lstStyle/>
          <a:p>
            <a:r>
              <a:rPr lang="en-US" sz="3200" dirty="0">
                <a:solidFill>
                  <a:schemeClr val="bg1"/>
                </a:solidFill>
              </a:rPr>
              <a:t>[Matthew 5:2] </a:t>
            </a:r>
          </a:p>
          <a:p>
            <a:r>
              <a:rPr lang="en-US" sz="4000" i="1" dirty="0">
                <a:solidFill>
                  <a:schemeClr val="bg1"/>
                </a:solidFill>
              </a:rPr>
              <a:t>And he opened his mouth, and taught them, saying,</a:t>
            </a:r>
          </a:p>
          <a:p>
            <a:endParaRPr lang="en-US" sz="2000" dirty="0">
              <a:solidFill>
                <a:schemeClr val="bg1"/>
              </a:solidFill>
            </a:endParaRPr>
          </a:p>
          <a:p>
            <a:r>
              <a:rPr lang="en-US" sz="3200" dirty="0">
                <a:solidFill>
                  <a:schemeClr val="bg1"/>
                </a:solidFill>
              </a:rPr>
              <a:t>[Matthew 5:3] </a:t>
            </a:r>
          </a:p>
          <a:p>
            <a:pPr algn="just"/>
            <a:r>
              <a:rPr lang="en-US" sz="3200" b="1" i="1" dirty="0">
                <a:solidFill>
                  <a:srgbClr val="FFC000"/>
                </a:solidFill>
              </a:rPr>
              <a:t>Blessed are they </a:t>
            </a:r>
            <a:r>
              <a:rPr lang="en-US" sz="3200" i="1" dirty="0">
                <a:solidFill>
                  <a:schemeClr val="bg1"/>
                </a:solidFill>
              </a:rPr>
              <a:t>who shall </a:t>
            </a:r>
            <a:r>
              <a:rPr lang="en-US" sz="3200" b="1" i="1" dirty="0">
                <a:solidFill>
                  <a:srgbClr val="FFC000"/>
                </a:solidFill>
              </a:rPr>
              <a:t>believe</a:t>
            </a:r>
            <a:r>
              <a:rPr lang="en-US" sz="3200" i="1" dirty="0">
                <a:solidFill>
                  <a:schemeClr val="bg1"/>
                </a:solidFill>
              </a:rPr>
              <a:t> on me; and again, more blessed are they who shall believe on your words, when ye shall testify that ye have seen me and that I am.</a:t>
            </a:r>
          </a:p>
          <a:p>
            <a:endParaRPr lang="en-US" sz="2000" dirty="0">
              <a:solidFill>
                <a:schemeClr val="bg1"/>
              </a:solidFill>
            </a:endParaRPr>
          </a:p>
          <a:p>
            <a:r>
              <a:rPr lang="en-US" sz="3200" dirty="0">
                <a:solidFill>
                  <a:schemeClr val="bg1"/>
                </a:solidFill>
              </a:rPr>
              <a:t>[Matthew 5:4] </a:t>
            </a:r>
          </a:p>
          <a:p>
            <a:pPr algn="just"/>
            <a:r>
              <a:rPr lang="en-US" sz="3200" i="1" dirty="0">
                <a:solidFill>
                  <a:schemeClr val="bg1"/>
                </a:solidFill>
              </a:rPr>
              <a:t>Yea, </a:t>
            </a:r>
            <a:r>
              <a:rPr lang="en-US" sz="3200" b="1" i="1" dirty="0">
                <a:solidFill>
                  <a:srgbClr val="FFC000"/>
                </a:solidFill>
              </a:rPr>
              <a:t>blessed are they </a:t>
            </a:r>
            <a:r>
              <a:rPr lang="en-US" sz="3200" i="1" dirty="0">
                <a:solidFill>
                  <a:schemeClr val="bg1"/>
                </a:solidFill>
              </a:rPr>
              <a:t>who shall </a:t>
            </a:r>
            <a:r>
              <a:rPr lang="en-US" sz="3200" b="1" i="1" dirty="0">
                <a:solidFill>
                  <a:srgbClr val="FFC000"/>
                </a:solidFill>
              </a:rPr>
              <a:t>believe</a:t>
            </a:r>
            <a:r>
              <a:rPr lang="en-US" sz="3200" i="1" dirty="0">
                <a:solidFill>
                  <a:schemeClr val="bg1"/>
                </a:solidFill>
              </a:rPr>
              <a:t> on your words, and come down into the depth of humility, and be baptized in my name; for they shall be visited with fire and the Holy Ghost, and shall receive a remission of their sins.</a:t>
            </a:r>
          </a:p>
        </p:txBody>
      </p:sp>
    </p:spTree>
    <p:extLst>
      <p:ext uri="{BB962C8B-B14F-4D97-AF65-F5344CB8AC3E}">
        <p14:creationId xmlns:p14="http://schemas.microsoft.com/office/powerpoint/2010/main" val="16579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laser, scene&#10;&#10;Description automatically generated">
            <a:extLst>
              <a:ext uri="{FF2B5EF4-FFF2-40B4-BE49-F238E27FC236}">
                <a16:creationId xmlns:a16="http://schemas.microsoft.com/office/drawing/2014/main" id="{211E221A-E547-4B46-B83C-DC7067B6DD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9767" y="-20278"/>
            <a:ext cx="7385537" cy="7674729"/>
          </a:xfrm>
          <a:prstGeom prst="rect">
            <a:avLst/>
          </a:prstGeom>
        </p:spPr>
      </p:pic>
      <p:sp>
        <p:nvSpPr>
          <p:cNvPr id="3" name="TextBox 2">
            <a:extLst>
              <a:ext uri="{FF2B5EF4-FFF2-40B4-BE49-F238E27FC236}">
                <a16:creationId xmlns:a16="http://schemas.microsoft.com/office/drawing/2014/main" id="{0BB9A0B0-EEFA-47B3-9E84-4E228BDC22B9}"/>
              </a:ext>
            </a:extLst>
          </p:cNvPr>
          <p:cNvSpPr txBox="1"/>
          <p:nvPr/>
        </p:nvSpPr>
        <p:spPr>
          <a:xfrm>
            <a:off x="471017" y="639469"/>
            <a:ext cx="11249966" cy="5016758"/>
          </a:xfrm>
          <a:prstGeom prst="rect">
            <a:avLst/>
          </a:prstGeom>
          <a:noFill/>
        </p:spPr>
        <p:txBody>
          <a:bodyPr wrap="square">
            <a:spAutoFit/>
          </a:bodyPr>
          <a:lstStyle/>
          <a:p>
            <a:r>
              <a:rPr lang="en-US" sz="3200" dirty="0">
                <a:solidFill>
                  <a:schemeClr val="bg1"/>
                </a:solidFill>
              </a:rPr>
              <a:t>[Matthew 5:5] </a:t>
            </a:r>
          </a:p>
          <a:p>
            <a:r>
              <a:rPr lang="en-US" sz="3200" i="1" dirty="0">
                <a:solidFill>
                  <a:schemeClr val="bg1"/>
                </a:solidFill>
              </a:rPr>
              <a:t>Yea, </a:t>
            </a:r>
            <a:r>
              <a:rPr lang="en-US" sz="3200" b="1" i="1" dirty="0">
                <a:solidFill>
                  <a:srgbClr val="FFC000"/>
                </a:solidFill>
              </a:rPr>
              <a:t>blessed are the poor in spirit</a:t>
            </a:r>
            <a:r>
              <a:rPr lang="en-US" sz="3200" i="1" dirty="0">
                <a:solidFill>
                  <a:schemeClr val="bg1"/>
                </a:solidFill>
              </a:rPr>
              <a:t>, who come unto me; for theirs is the </a:t>
            </a:r>
            <a:r>
              <a:rPr lang="en-US" sz="3200" i="1" dirty="0">
                <a:solidFill>
                  <a:srgbClr val="00B0F0"/>
                </a:solidFill>
              </a:rPr>
              <a:t>kingdom of heaven</a:t>
            </a:r>
            <a:r>
              <a:rPr lang="en-US" sz="3200" i="1" dirty="0">
                <a:solidFill>
                  <a:schemeClr val="bg1"/>
                </a:solidFill>
              </a:rPr>
              <a:t>.</a:t>
            </a:r>
          </a:p>
          <a:p>
            <a:endParaRPr lang="en-US" sz="3200" dirty="0">
              <a:solidFill>
                <a:schemeClr val="bg1"/>
              </a:solidFill>
            </a:endParaRPr>
          </a:p>
          <a:p>
            <a:r>
              <a:rPr lang="en-US" sz="3200" dirty="0">
                <a:solidFill>
                  <a:schemeClr val="bg1"/>
                </a:solidFill>
              </a:rPr>
              <a:t>[Matthew 5:6] </a:t>
            </a:r>
          </a:p>
          <a:p>
            <a:r>
              <a:rPr lang="en-US" sz="3200" i="1" dirty="0">
                <a:solidFill>
                  <a:schemeClr val="bg1"/>
                </a:solidFill>
              </a:rPr>
              <a:t>And again, </a:t>
            </a:r>
            <a:r>
              <a:rPr lang="en-US" sz="3200" b="1" i="1" dirty="0">
                <a:solidFill>
                  <a:srgbClr val="FFC000"/>
                </a:solidFill>
              </a:rPr>
              <a:t>blessed are they that mourn</a:t>
            </a:r>
            <a:r>
              <a:rPr lang="en-US" sz="3200" i="1" dirty="0">
                <a:solidFill>
                  <a:schemeClr val="bg1"/>
                </a:solidFill>
              </a:rPr>
              <a:t>; for they shall be </a:t>
            </a:r>
            <a:r>
              <a:rPr lang="en-US" sz="3200" i="1" dirty="0">
                <a:solidFill>
                  <a:srgbClr val="00B0F0"/>
                </a:solidFill>
              </a:rPr>
              <a:t>comforted</a:t>
            </a:r>
            <a:r>
              <a:rPr lang="en-US" sz="3200" i="1" dirty="0">
                <a:solidFill>
                  <a:schemeClr val="bg1"/>
                </a:solidFill>
              </a:rPr>
              <a:t>.</a:t>
            </a:r>
          </a:p>
          <a:p>
            <a:endParaRPr lang="en-US" sz="3200" dirty="0">
              <a:solidFill>
                <a:schemeClr val="bg1"/>
              </a:solidFill>
            </a:endParaRPr>
          </a:p>
          <a:p>
            <a:r>
              <a:rPr lang="en-US" sz="3200" dirty="0">
                <a:solidFill>
                  <a:schemeClr val="bg1"/>
                </a:solidFill>
              </a:rPr>
              <a:t>[Matthew 5:7] </a:t>
            </a:r>
          </a:p>
          <a:p>
            <a:r>
              <a:rPr lang="en-US" sz="3200" i="1" dirty="0">
                <a:solidFill>
                  <a:schemeClr val="bg1"/>
                </a:solidFill>
              </a:rPr>
              <a:t>And </a:t>
            </a:r>
            <a:r>
              <a:rPr lang="en-US" sz="3200" b="1" i="1" dirty="0">
                <a:solidFill>
                  <a:srgbClr val="FFC000"/>
                </a:solidFill>
              </a:rPr>
              <a:t>blessed are the meek</a:t>
            </a:r>
            <a:r>
              <a:rPr lang="en-US" sz="3200" i="1" dirty="0">
                <a:solidFill>
                  <a:schemeClr val="bg1"/>
                </a:solidFill>
              </a:rPr>
              <a:t>; </a:t>
            </a:r>
            <a:r>
              <a:rPr lang="en-US" sz="3200" i="1" dirty="0">
                <a:solidFill>
                  <a:schemeClr val="bg1"/>
                </a:solidFill>
                <a:effectLst>
                  <a:outerShdw blurRad="38100" dist="38100" dir="2700000" algn="tl">
                    <a:srgbClr val="000000">
                      <a:alpha val="43137"/>
                    </a:srgbClr>
                  </a:outerShdw>
                </a:effectLst>
              </a:rPr>
              <a:t>for they shall </a:t>
            </a:r>
            <a:r>
              <a:rPr lang="en-US" sz="3200" i="1" dirty="0">
                <a:solidFill>
                  <a:srgbClr val="00B0F0"/>
                </a:solidFill>
              </a:rPr>
              <a:t>inherit the earth</a:t>
            </a:r>
            <a:r>
              <a:rPr lang="en-US" sz="3200" i="1" dirty="0">
                <a:solidFill>
                  <a:schemeClr val="bg1"/>
                </a:solidFill>
              </a:rPr>
              <a:t>.</a:t>
            </a:r>
          </a:p>
        </p:txBody>
      </p:sp>
    </p:spTree>
    <p:extLst>
      <p:ext uri="{BB962C8B-B14F-4D97-AF65-F5344CB8AC3E}">
        <p14:creationId xmlns:p14="http://schemas.microsoft.com/office/powerpoint/2010/main" val="192624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laser, scene&#10;&#10;Description automatically generated">
            <a:extLst>
              <a:ext uri="{FF2B5EF4-FFF2-40B4-BE49-F238E27FC236}">
                <a16:creationId xmlns:a16="http://schemas.microsoft.com/office/drawing/2014/main" id="{A023DC31-5662-4119-8BBA-600BAF7B1D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51AEF6E-945E-42C5-B862-37F52D874869}"/>
              </a:ext>
            </a:extLst>
          </p:cNvPr>
          <p:cNvSpPr txBox="1"/>
          <p:nvPr/>
        </p:nvSpPr>
        <p:spPr>
          <a:xfrm>
            <a:off x="1001485" y="722032"/>
            <a:ext cx="10189030" cy="4524315"/>
          </a:xfrm>
          <a:prstGeom prst="rect">
            <a:avLst/>
          </a:prstGeom>
          <a:noFill/>
        </p:spPr>
        <p:txBody>
          <a:bodyPr wrap="square">
            <a:spAutoFit/>
          </a:bodyPr>
          <a:lstStyle/>
          <a:p>
            <a:r>
              <a:rPr lang="en-US" sz="3200" dirty="0">
                <a:solidFill>
                  <a:schemeClr val="bg1"/>
                </a:solidFill>
              </a:rPr>
              <a:t>[Matthew 5:8] </a:t>
            </a:r>
          </a:p>
          <a:p>
            <a:r>
              <a:rPr lang="en-US" sz="3200" i="1" dirty="0">
                <a:solidFill>
                  <a:schemeClr val="bg1"/>
                </a:solidFill>
              </a:rPr>
              <a:t>And </a:t>
            </a:r>
            <a:r>
              <a:rPr lang="en-US" sz="3200" b="1" i="1" dirty="0">
                <a:solidFill>
                  <a:srgbClr val="FFC000"/>
                </a:solidFill>
              </a:rPr>
              <a:t>blessed are all they </a:t>
            </a:r>
            <a:r>
              <a:rPr lang="en-US" sz="3200" i="1" dirty="0">
                <a:solidFill>
                  <a:schemeClr val="bg1"/>
                </a:solidFill>
              </a:rPr>
              <a:t>that do hunger and thirst after righteousness; for they shall be filled with the Holy Ghost.</a:t>
            </a:r>
          </a:p>
          <a:p>
            <a:endParaRPr lang="en-US" sz="3200" dirty="0">
              <a:solidFill>
                <a:schemeClr val="bg1"/>
              </a:solidFill>
            </a:endParaRPr>
          </a:p>
          <a:p>
            <a:r>
              <a:rPr lang="en-US" sz="3200" dirty="0">
                <a:solidFill>
                  <a:schemeClr val="bg1"/>
                </a:solidFill>
              </a:rPr>
              <a:t>[Matthew 5:9] </a:t>
            </a:r>
          </a:p>
          <a:p>
            <a:r>
              <a:rPr lang="en-US" sz="3200" i="1" dirty="0">
                <a:solidFill>
                  <a:schemeClr val="bg1"/>
                </a:solidFill>
              </a:rPr>
              <a:t>And </a:t>
            </a:r>
            <a:r>
              <a:rPr lang="en-US" sz="3200" i="1" dirty="0">
                <a:solidFill>
                  <a:srgbClr val="FFC000"/>
                </a:solidFill>
              </a:rPr>
              <a:t>blessed are the merciful</a:t>
            </a:r>
            <a:r>
              <a:rPr lang="en-US" sz="3200" i="1" dirty="0">
                <a:solidFill>
                  <a:schemeClr val="bg1"/>
                </a:solidFill>
              </a:rPr>
              <a:t>; </a:t>
            </a:r>
            <a:r>
              <a:rPr lang="en-US" sz="3200" i="1" dirty="0">
                <a:solidFill>
                  <a:schemeClr val="bg1"/>
                </a:solidFill>
                <a:effectLst>
                  <a:outerShdw blurRad="38100" dist="38100" dir="2700000" algn="tl">
                    <a:srgbClr val="000000">
                      <a:alpha val="43137"/>
                    </a:srgbClr>
                  </a:outerShdw>
                </a:effectLst>
              </a:rPr>
              <a:t>for they shall </a:t>
            </a:r>
            <a:r>
              <a:rPr lang="en-US" sz="3200" i="1" dirty="0">
                <a:solidFill>
                  <a:schemeClr val="bg1"/>
                </a:solidFill>
              </a:rPr>
              <a:t>obtain mercy.</a:t>
            </a:r>
          </a:p>
          <a:p>
            <a:endParaRPr lang="en-US" sz="3200" dirty="0">
              <a:solidFill>
                <a:schemeClr val="bg1"/>
              </a:solidFill>
            </a:endParaRPr>
          </a:p>
          <a:p>
            <a:r>
              <a:rPr lang="en-US" sz="3200" dirty="0">
                <a:solidFill>
                  <a:schemeClr val="bg1"/>
                </a:solidFill>
              </a:rPr>
              <a:t>[Matthew 5:10] </a:t>
            </a:r>
          </a:p>
          <a:p>
            <a:r>
              <a:rPr lang="en-US" sz="3200" i="1" dirty="0">
                <a:solidFill>
                  <a:schemeClr val="bg1"/>
                </a:solidFill>
              </a:rPr>
              <a:t>And </a:t>
            </a:r>
            <a:r>
              <a:rPr lang="en-US" sz="3200" i="1" dirty="0">
                <a:solidFill>
                  <a:srgbClr val="FFC000"/>
                </a:solidFill>
              </a:rPr>
              <a:t>blessed are all the pure </a:t>
            </a:r>
            <a:r>
              <a:rPr lang="en-US" sz="3200" i="1" dirty="0">
                <a:solidFill>
                  <a:srgbClr val="FFC000"/>
                </a:solidFill>
                <a:effectLst>
                  <a:outerShdw blurRad="38100" dist="38100" dir="2700000" algn="tl">
                    <a:srgbClr val="000000">
                      <a:alpha val="43137"/>
                    </a:srgbClr>
                  </a:outerShdw>
                </a:effectLst>
              </a:rPr>
              <a:t>in heart</a:t>
            </a:r>
            <a:r>
              <a:rPr lang="en-US" sz="3200" i="1" dirty="0">
                <a:solidFill>
                  <a:schemeClr val="bg1"/>
                </a:solidFill>
              </a:rPr>
              <a:t>; for they shall see God.</a:t>
            </a:r>
          </a:p>
        </p:txBody>
      </p:sp>
    </p:spTree>
    <p:extLst>
      <p:ext uri="{BB962C8B-B14F-4D97-AF65-F5344CB8AC3E}">
        <p14:creationId xmlns:p14="http://schemas.microsoft.com/office/powerpoint/2010/main" val="191212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2B24AF-0190-4CE4-B9E5-9C5FC6D8DABE}"/>
              </a:ext>
            </a:extLst>
          </p:cNvPr>
          <p:cNvPicPr>
            <a:picLocks noChangeAspect="1"/>
          </p:cNvPicPr>
          <p:nvPr/>
        </p:nvPicPr>
        <p:blipFill>
          <a:blip r:embed="rId2"/>
          <a:stretch>
            <a:fillRect/>
          </a:stretch>
        </p:blipFill>
        <p:spPr>
          <a:xfrm>
            <a:off x="70338" y="0"/>
            <a:ext cx="12121662" cy="6858000"/>
          </a:xfrm>
          <a:prstGeom prst="rect">
            <a:avLst/>
          </a:prstGeom>
        </p:spPr>
      </p:pic>
      <p:sp>
        <p:nvSpPr>
          <p:cNvPr id="3" name="TextBox 2">
            <a:extLst>
              <a:ext uri="{FF2B5EF4-FFF2-40B4-BE49-F238E27FC236}">
                <a16:creationId xmlns:a16="http://schemas.microsoft.com/office/drawing/2014/main" id="{FD8FBBDB-58B1-4E13-B62B-A0206DA8DFF9}"/>
              </a:ext>
            </a:extLst>
          </p:cNvPr>
          <p:cNvSpPr txBox="1"/>
          <p:nvPr/>
        </p:nvSpPr>
        <p:spPr>
          <a:xfrm>
            <a:off x="251208" y="244568"/>
            <a:ext cx="11374733" cy="1569660"/>
          </a:xfrm>
          <a:prstGeom prst="rect">
            <a:avLst/>
          </a:prstGeom>
          <a:noFill/>
        </p:spPr>
        <p:txBody>
          <a:bodyPr wrap="square">
            <a:spAutoFit/>
          </a:bodyPr>
          <a:lstStyle/>
          <a:p>
            <a:r>
              <a:rPr lang="en-US" sz="3200" dirty="0">
                <a:solidFill>
                  <a:schemeClr val="bg1"/>
                </a:solidFill>
              </a:rPr>
              <a:t>[Matthew 5:11] </a:t>
            </a:r>
          </a:p>
          <a:p>
            <a:r>
              <a:rPr lang="en-US" sz="3200" i="1" dirty="0">
                <a:solidFill>
                  <a:schemeClr val="bg1"/>
                </a:solidFill>
              </a:rPr>
              <a:t>And </a:t>
            </a:r>
            <a:r>
              <a:rPr lang="en-US" sz="3200" b="1" i="1" dirty="0">
                <a:solidFill>
                  <a:srgbClr val="FFC000"/>
                </a:solidFill>
              </a:rPr>
              <a:t>blessed are all the peacemakers</a:t>
            </a:r>
            <a:r>
              <a:rPr lang="en-US" sz="3200" i="1" dirty="0">
                <a:solidFill>
                  <a:schemeClr val="bg1"/>
                </a:solidFill>
              </a:rPr>
              <a:t>; for they shall be called the children of God.</a:t>
            </a:r>
          </a:p>
        </p:txBody>
      </p:sp>
      <p:pic>
        <p:nvPicPr>
          <p:cNvPr id="5" name="Picture 4" descr="A picture containing text, grass&#10;&#10;Description automatically generated">
            <a:extLst>
              <a:ext uri="{FF2B5EF4-FFF2-40B4-BE49-F238E27FC236}">
                <a16:creationId xmlns:a16="http://schemas.microsoft.com/office/drawing/2014/main" id="{0EE3355B-933A-4E76-9F7A-F15EBCAA4C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280" y="1728314"/>
            <a:ext cx="8296587" cy="8296587"/>
          </a:xfrm>
          <a:prstGeom prst="rect">
            <a:avLst/>
          </a:prstGeom>
          <a:effectLst>
            <a:softEdge rad="635000"/>
          </a:effectLst>
        </p:spPr>
      </p:pic>
    </p:spTree>
    <p:extLst>
      <p:ext uri="{BB962C8B-B14F-4D97-AF65-F5344CB8AC3E}">
        <p14:creationId xmlns:p14="http://schemas.microsoft.com/office/powerpoint/2010/main" val="204883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10;&#10;Description automatically generated">
            <a:extLst>
              <a:ext uri="{FF2B5EF4-FFF2-40B4-BE49-F238E27FC236}">
                <a16:creationId xmlns:a16="http://schemas.microsoft.com/office/drawing/2014/main" id="{B8353058-E6CC-4948-B03D-92322188F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13"/>
            <a:ext cx="11969578" cy="6872823"/>
          </a:xfrm>
          <a:prstGeom prst="rect">
            <a:avLst/>
          </a:prstGeom>
        </p:spPr>
      </p:pic>
      <p:sp>
        <p:nvSpPr>
          <p:cNvPr id="3" name="TextBox 2">
            <a:extLst>
              <a:ext uri="{FF2B5EF4-FFF2-40B4-BE49-F238E27FC236}">
                <a16:creationId xmlns:a16="http://schemas.microsoft.com/office/drawing/2014/main" id="{99B23611-C76A-44C4-9608-B7FAE7715381}"/>
              </a:ext>
            </a:extLst>
          </p:cNvPr>
          <p:cNvSpPr txBox="1"/>
          <p:nvPr/>
        </p:nvSpPr>
        <p:spPr>
          <a:xfrm>
            <a:off x="222421" y="444196"/>
            <a:ext cx="4381083" cy="5816977"/>
          </a:xfrm>
          <a:prstGeom prst="rect">
            <a:avLst/>
          </a:prstGeom>
          <a:noFill/>
        </p:spPr>
        <p:txBody>
          <a:bodyPr wrap="square">
            <a:spAutoFit/>
          </a:bodyPr>
          <a:lstStyle/>
          <a:p>
            <a:r>
              <a:rPr lang="en-US" sz="3200" dirty="0">
                <a:solidFill>
                  <a:schemeClr val="bg1"/>
                </a:solidFill>
              </a:rPr>
              <a:t>[Matthew 5:12] </a:t>
            </a:r>
          </a:p>
          <a:p>
            <a:r>
              <a:rPr lang="en-US" sz="4400" i="1" dirty="0">
                <a:solidFill>
                  <a:schemeClr val="bg1"/>
                </a:solidFill>
              </a:rPr>
              <a:t>Blessed are all they that are persecuted for my name's sake; for theirs is the kingdom of heaven.</a:t>
            </a:r>
          </a:p>
          <a:p>
            <a:endParaRPr lang="en-US" sz="3200" dirty="0">
              <a:solidFill>
                <a:schemeClr val="bg1"/>
              </a:solidFill>
            </a:endParaRPr>
          </a:p>
        </p:txBody>
      </p:sp>
    </p:spTree>
    <p:extLst>
      <p:ext uri="{BB962C8B-B14F-4D97-AF65-F5344CB8AC3E}">
        <p14:creationId xmlns:p14="http://schemas.microsoft.com/office/powerpoint/2010/main" val="1064115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s hand with a black background&#10;&#10;Description automatically generated with low confidence">
            <a:extLst>
              <a:ext uri="{FF2B5EF4-FFF2-40B4-BE49-F238E27FC236}">
                <a16:creationId xmlns:a16="http://schemas.microsoft.com/office/drawing/2014/main" id="{B187E7E0-77BC-44EC-AEA7-69FEC85955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354" y="-225776"/>
            <a:ext cx="10283786" cy="6858000"/>
          </a:xfrm>
          <a:prstGeom prst="rect">
            <a:avLst/>
          </a:prstGeom>
          <a:effectLst>
            <a:softEdge rad="635000"/>
          </a:effectLst>
        </p:spPr>
      </p:pic>
      <p:sp>
        <p:nvSpPr>
          <p:cNvPr id="3" name="TextBox 2">
            <a:extLst>
              <a:ext uri="{FF2B5EF4-FFF2-40B4-BE49-F238E27FC236}">
                <a16:creationId xmlns:a16="http://schemas.microsoft.com/office/drawing/2014/main" id="{E1FCB16B-1E6C-48E2-B15F-8CEB0093E3C9}"/>
              </a:ext>
            </a:extLst>
          </p:cNvPr>
          <p:cNvSpPr txBox="1"/>
          <p:nvPr/>
        </p:nvSpPr>
        <p:spPr>
          <a:xfrm>
            <a:off x="6242539" y="688872"/>
            <a:ext cx="5343210" cy="3046988"/>
          </a:xfrm>
          <a:prstGeom prst="rect">
            <a:avLst/>
          </a:prstGeom>
          <a:noFill/>
        </p:spPr>
        <p:txBody>
          <a:bodyPr wrap="square">
            <a:spAutoFit/>
          </a:bodyPr>
          <a:lstStyle/>
          <a:p>
            <a:r>
              <a:rPr lang="en-US" sz="3200" dirty="0">
                <a:solidFill>
                  <a:schemeClr val="bg1"/>
                </a:solidFill>
              </a:rPr>
              <a:t>[Matthew 5:13] </a:t>
            </a:r>
          </a:p>
          <a:p>
            <a:r>
              <a:rPr lang="en-US" sz="3200" i="1" dirty="0">
                <a:solidFill>
                  <a:schemeClr val="bg1"/>
                </a:solidFill>
              </a:rPr>
              <a:t>And blessed are ye when men shall revile you, and persecute you, and shall say all manner of evil against you falsely, for my sake.</a:t>
            </a:r>
          </a:p>
        </p:txBody>
      </p:sp>
    </p:spTree>
    <p:extLst>
      <p:ext uri="{BB962C8B-B14F-4D97-AF65-F5344CB8AC3E}">
        <p14:creationId xmlns:p14="http://schemas.microsoft.com/office/powerpoint/2010/main" val="822246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F6AF04-98F4-42F3-B72A-D33A7DFC772B}"/>
              </a:ext>
            </a:extLst>
          </p:cNvPr>
          <p:cNvPicPr>
            <a:picLocks noChangeAspect="1"/>
          </p:cNvPicPr>
          <p:nvPr/>
        </p:nvPicPr>
        <p:blipFill>
          <a:blip r:embed="rId2"/>
          <a:stretch>
            <a:fillRect/>
          </a:stretch>
        </p:blipFill>
        <p:spPr>
          <a:xfrm>
            <a:off x="0" y="0"/>
            <a:ext cx="12192000" cy="5957887"/>
          </a:xfrm>
          <a:prstGeom prst="rect">
            <a:avLst/>
          </a:prstGeom>
        </p:spPr>
      </p:pic>
      <p:sp>
        <p:nvSpPr>
          <p:cNvPr id="3" name="TextBox 2">
            <a:extLst>
              <a:ext uri="{FF2B5EF4-FFF2-40B4-BE49-F238E27FC236}">
                <a16:creationId xmlns:a16="http://schemas.microsoft.com/office/drawing/2014/main" id="{8261013C-F39E-4CA7-AAD6-65DB4AB56EAA}"/>
              </a:ext>
            </a:extLst>
          </p:cNvPr>
          <p:cNvSpPr txBox="1"/>
          <p:nvPr/>
        </p:nvSpPr>
        <p:spPr>
          <a:xfrm>
            <a:off x="182545" y="296985"/>
            <a:ext cx="11826909" cy="3293209"/>
          </a:xfrm>
          <a:prstGeom prst="rect">
            <a:avLst/>
          </a:prstGeom>
          <a:noFill/>
        </p:spPr>
        <p:txBody>
          <a:bodyPr wrap="square">
            <a:spAutoFit/>
          </a:bodyPr>
          <a:lstStyle/>
          <a:p>
            <a:pPr algn="just"/>
            <a:r>
              <a:rPr lang="en-US" sz="3200" dirty="0">
                <a:solidFill>
                  <a:schemeClr val="bg1"/>
                </a:solidFill>
                <a:effectLst>
                  <a:outerShdw blurRad="38100" dist="38100" dir="2700000" algn="tl">
                    <a:srgbClr val="000000">
                      <a:alpha val="43137"/>
                    </a:srgbClr>
                  </a:outerShdw>
                </a:effectLst>
              </a:rPr>
              <a:t>[Matthew 5:14] </a:t>
            </a:r>
          </a:p>
          <a:p>
            <a:pPr algn="just"/>
            <a:r>
              <a:rPr lang="en-US" sz="4400" i="1" dirty="0">
                <a:solidFill>
                  <a:schemeClr val="bg1"/>
                </a:solidFill>
                <a:effectLst>
                  <a:outerShdw blurRad="38100" dist="38100" dir="2700000" algn="tl">
                    <a:srgbClr val="000000">
                      <a:alpha val="43137"/>
                    </a:srgbClr>
                  </a:outerShdw>
                </a:effectLst>
              </a:rPr>
              <a:t>For ye shall have </a:t>
            </a:r>
            <a:r>
              <a:rPr lang="en-US" sz="4400" b="1" i="1" dirty="0">
                <a:solidFill>
                  <a:srgbClr val="FFC000"/>
                </a:solidFill>
                <a:effectLst>
                  <a:outerShdw blurRad="38100" dist="38100" dir="2700000" algn="tl">
                    <a:srgbClr val="000000">
                      <a:alpha val="43137"/>
                    </a:srgbClr>
                  </a:outerShdw>
                </a:effectLst>
              </a:rPr>
              <a:t>great joy, and be exceeding glad</a:t>
            </a:r>
            <a:r>
              <a:rPr lang="en-US" sz="4400" i="1" dirty="0">
                <a:solidFill>
                  <a:schemeClr val="bg1"/>
                </a:solidFill>
                <a:effectLst>
                  <a:outerShdw blurRad="38100" dist="38100" dir="2700000" algn="tl">
                    <a:srgbClr val="000000">
                      <a:alpha val="43137"/>
                    </a:srgbClr>
                  </a:outerShdw>
                </a:effectLst>
              </a:rPr>
              <a:t>; for great shall be your reward in heaven; for so persecuted they the prophets which were before you.</a:t>
            </a:r>
          </a:p>
        </p:txBody>
      </p:sp>
      <p:pic>
        <p:nvPicPr>
          <p:cNvPr id="5" name="Picture 4" descr="A crowd of people raising their hands&#10;&#10;Description automatically generated">
            <a:extLst>
              <a:ext uri="{FF2B5EF4-FFF2-40B4-BE49-F238E27FC236}">
                <a16:creationId xmlns:a16="http://schemas.microsoft.com/office/drawing/2014/main" id="{0E2FA357-B51D-4D49-98A0-A517B2356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42" y="3727539"/>
            <a:ext cx="12235084" cy="3130461"/>
          </a:xfrm>
          <a:prstGeom prst="rect">
            <a:avLst/>
          </a:prstGeom>
          <a:effectLst>
            <a:softEdge rad="635000"/>
          </a:effectLst>
        </p:spPr>
      </p:pic>
    </p:spTree>
    <p:extLst>
      <p:ext uri="{BB962C8B-B14F-4D97-AF65-F5344CB8AC3E}">
        <p14:creationId xmlns:p14="http://schemas.microsoft.com/office/powerpoint/2010/main" val="178463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or Unto Us a Child Is Born, from Messiah - Mormon Tabernacle Choir">
            <a:hlinkClick r:id="" action="ppaction://media"/>
            <a:extLst>
              <a:ext uri="{FF2B5EF4-FFF2-40B4-BE49-F238E27FC236}">
                <a16:creationId xmlns:a16="http://schemas.microsoft.com/office/drawing/2014/main" id="{552F3531-3DF9-4AB6-A125-8E2D66082685}"/>
              </a:ext>
            </a:extLst>
          </p:cNvPr>
          <p:cNvPicPr>
            <a:picLocks noChangeAspect="1"/>
          </p:cNvPicPr>
          <p:nvPr>
            <a:videoFile r:link="rId1"/>
            <p:extLst>
              <p:ext uri="{DAA4B4D4-6D71-4841-9C94-3DE7FCFB9230}">
                <p14:media xmlns:p14="http://schemas.microsoft.com/office/powerpoint/2010/main" r:embed="rId2">
                  <p14:trim end="16187"/>
                </p14:media>
              </p:ext>
            </p:extLst>
          </p:nvPr>
        </p:nvPicPr>
        <p:blipFill>
          <a:blip r:embed="rId4"/>
          <a:stretch>
            <a:fillRect/>
          </a:stretch>
        </p:blipFill>
        <p:spPr>
          <a:xfrm>
            <a:off x="0" y="-1"/>
            <a:ext cx="12192000" cy="6857999"/>
          </a:xfrm>
          <a:prstGeom prst="rect">
            <a:avLst/>
          </a:prstGeom>
        </p:spPr>
      </p:pic>
      <p:pic>
        <p:nvPicPr>
          <p:cNvPr id="5" name="Picture 4" descr="Calendar&#10;&#10;Description automatically generated with low confidence">
            <a:extLst>
              <a:ext uri="{FF2B5EF4-FFF2-40B4-BE49-F238E27FC236}">
                <a16:creationId xmlns:a16="http://schemas.microsoft.com/office/drawing/2014/main" id="{503A4889-3D9D-494A-AFAE-15EF795A7755}"/>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0" y="-13853"/>
            <a:ext cx="7587064" cy="5624747"/>
          </a:xfrm>
          <a:prstGeom prst="rect">
            <a:avLst/>
          </a:prstGeom>
          <a:effectLst>
            <a:softEdge rad="317500"/>
          </a:effectLst>
        </p:spPr>
      </p:pic>
      <p:pic>
        <p:nvPicPr>
          <p:cNvPr id="7" name="Picture 6">
            <a:extLst>
              <a:ext uri="{FF2B5EF4-FFF2-40B4-BE49-F238E27FC236}">
                <a16:creationId xmlns:a16="http://schemas.microsoft.com/office/drawing/2014/main" id="{6354CD73-736C-4AF4-95D2-9EE3369B43E8}"/>
              </a:ext>
            </a:extLst>
          </p:cNvPr>
          <p:cNvPicPr>
            <a:picLocks noChangeAspect="1"/>
          </p:cNvPicPr>
          <p:nvPr/>
        </p:nvPicPr>
        <p:blipFill>
          <a:blip r:embed="rId6"/>
          <a:stretch>
            <a:fillRect/>
          </a:stretch>
        </p:blipFill>
        <p:spPr>
          <a:xfrm>
            <a:off x="7170694" y="401782"/>
            <a:ext cx="5145338" cy="6040581"/>
          </a:xfrm>
          <a:prstGeom prst="rect">
            <a:avLst/>
          </a:prstGeom>
          <a:effectLst>
            <a:softEdge rad="635000"/>
          </a:effectLst>
        </p:spPr>
      </p:pic>
      <p:sp>
        <p:nvSpPr>
          <p:cNvPr id="2" name="TextBox 1">
            <a:extLst>
              <a:ext uri="{FF2B5EF4-FFF2-40B4-BE49-F238E27FC236}">
                <a16:creationId xmlns:a16="http://schemas.microsoft.com/office/drawing/2014/main" id="{134C8DCC-968A-48CD-9DCE-CEC4B1B1B6EB}"/>
              </a:ext>
            </a:extLst>
          </p:cNvPr>
          <p:cNvSpPr txBox="1"/>
          <p:nvPr/>
        </p:nvSpPr>
        <p:spPr>
          <a:xfrm>
            <a:off x="2310612" y="5796032"/>
            <a:ext cx="3125429" cy="646331"/>
          </a:xfrm>
          <a:prstGeom prst="rect">
            <a:avLst/>
          </a:prstGeom>
          <a:noFill/>
        </p:spPr>
        <p:txBody>
          <a:bodyPr wrap="square" rtlCol="0">
            <a:spAutoFit/>
          </a:bodyPr>
          <a:lstStyle/>
          <a:p>
            <a:r>
              <a:rPr lang="en-US" sz="3600" dirty="0">
                <a:solidFill>
                  <a:schemeClr val="bg1"/>
                </a:solidFill>
                <a:latin typeface="Georgia" panose="02040502050405020303" pitchFamily="18" charset="0"/>
              </a:rPr>
              <a:t>See Part 2 </a:t>
            </a:r>
            <a:r>
              <a:rPr lang="en-US" sz="3600">
                <a:solidFill>
                  <a:schemeClr val="bg1"/>
                </a:solidFill>
                <a:latin typeface="Georgia" panose="02040502050405020303" pitchFamily="18" charset="0"/>
              </a:rPr>
              <a:t>of 4</a:t>
            </a:r>
            <a:endParaRPr lang="en-US" sz="36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333505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0" presetClass="exit" presetSubtype="0" fill="hold" nodeType="withEffect">
                                  <p:stCondLst>
                                    <p:cond delay="5200"/>
                                  </p:stCondLst>
                                  <p:childTnLst>
                                    <p:animEffect transition="out" filter="fade">
                                      <p:cBhvr>
                                        <p:cTn id="8" dur="9800"/>
                                        <p:tgtEl>
                                          <p:spTgt spid="5"/>
                                        </p:tgtEl>
                                      </p:cBhvr>
                                    </p:animEffect>
                                    <p:set>
                                      <p:cBhvr>
                                        <p:cTn id="9" dur="1" fill="hold">
                                          <p:stCondLst>
                                            <p:cond delay="9799"/>
                                          </p:stCondLst>
                                        </p:cTn>
                                        <p:tgtEl>
                                          <p:spTgt spid="5"/>
                                        </p:tgtEl>
                                        <p:attrNameLst>
                                          <p:attrName>style.visibility</p:attrName>
                                        </p:attrNameLst>
                                      </p:cBhvr>
                                      <p:to>
                                        <p:strVal val="hidden"/>
                                      </p:to>
                                    </p:set>
                                  </p:childTnLst>
                                </p:cTn>
                              </p:par>
                              <p:par>
                                <p:cTn id="10" presetID="10" presetClass="exit" presetSubtype="0" fill="hold" nodeType="withEffect">
                                  <p:stCondLst>
                                    <p:cond delay="5200"/>
                                  </p:stCondLst>
                                  <p:childTnLst>
                                    <p:animEffect transition="out" filter="fade">
                                      <p:cBhvr>
                                        <p:cTn id="11" dur="9800"/>
                                        <p:tgtEl>
                                          <p:spTgt spid="7"/>
                                        </p:tgtEl>
                                      </p:cBhvr>
                                    </p:animEffect>
                                    <p:set>
                                      <p:cBhvr>
                                        <p:cTn id="12" dur="1" fill="hold">
                                          <p:stCondLst>
                                            <p:cond delay="97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7FE81156-2EAF-477B-A5D3-553A517819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170" y="7938"/>
            <a:ext cx="5298830" cy="6858000"/>
          </a:xfrm>
          <a:prstGeom prst="rect">
            <a:avLst/>
          </a:prstGeom>
        </p:spPr>
      </p:pic>
      <p:pic>
        <p:nvPicPr>
          <p:cNvPr id="12" name="Picture 11" descr="A picture containing person, person, dark, arm&#10;&#10;Description automatically generated">
            <a:extLst>
              <a:ext uri="{FF2B5EF4-FFF2-40B4-BE49-F238E27FC236}">
                <a16:creationId xmlns:a16="http://schemas.microsoft.com/office/drawing/2014/main" id="{EC2D0EB3-51D9-4013-9F1D-5BC10D4AA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67957" y="-1082130"/>
            <a:ext cx="7214717" cy="6662895"/>
          </a:xfrm>
          <a:prstGeom prst="rect">
            <a:avLst/>
          </a:prstGeom>
        </p:spPr>
      </p:pic>
      <p:sp>
        <p:nvSpPr>
          <p:cNvPr id="13" name="TextBox 12">
            <a:extLst>
              <a:ext uri="{FF2B5EF4-FFF2-40B4-BE49-F238E27FC236}">
                <a16:creationId xmlns:a16="http://schemas.microsoft.com/office/drawing/2014/main" id="{F6C2DE7E-F340-4656-8325-0E2CC09DD808}"/>
              </a:ext>
            </a:extLst>
          </p:cNvPr>
          <p:cNvSpPr txBox="1"/>
          <p:nvPr/>
        </p:nvSpPr>
        <p:spPr>
          <a:xfrm>
            <a:off x="267957" y="4439180"/>
            <a:ext cx="6534779" cy="2862322"/>
          </a:xfrm>
          <a:prstGeom prst="rect">
            <a:avLst/>
          </a:prstGeom>
          <a:noFill/>
        </p:spPr>
        <p:txBody>
          <a:bodyPr wrap="square" rtlCol="0">
            <a:spAutoFit/>
          </a:bodyPr>
          <a:lstStyle/>
          <a:p>
            <a:r>
              <a:rPr lang="en-US" sz="3600" dirty="0">
                <a:solidFill>
                  <a:schemeClr val="bg1"/>
                </a:solidFill>
                <a:latin typeface="French Script MT" panose="03020402040607040605" pitchFamily="66" charset="0"/>
              </a:rPr>
              <a:t>For God so loved the world, that he gave his Only Begotten Son, that whosoever believeth on him should not perish; but have everlasting life. 					[John 3:16] </a:t>
            </a:r>
          </a:p>
          <a:p>
            <a:endParaRPr lang="en-US" sz="3600" dirty="0">
              <a:solidFill>
                <a:schemeClr val="bg1"/>
              </a:solidFill>
              <a:latin typeface="French Script MT" panose="03020402040607040605" pitchFamily="66" charset="0"/>
            </a:endParaRPr>
          </a:p>
        </p:txBody>
      </p:sp>
    </p:spTree>
    <p:extLst>
      <p:ext uri="{BB962C8B-B14F-4D97-AF65-F5344CB8AC3E}">
        <p14:creationId xmlns:p14="http://schemas.microsoft.com/office/powerpoint/2010/main" val="108558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with a picture of a chicken on it&#10;&#10;Description automatically generated with low confidence">
            <a:extLst>
              <a:ext uri="{FF2B5EF4-FFF2-40B4-BE49-F238E27FC236}">
                <a16:creationId xmlns:a16="http://schemas.microsoft.com/office/drawing/2014/main" id="{54F6C53A-FAF1-4D19-8879-F15D467BA9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977" y="-55659"/>
            <a:ext cx="6858000" cy="6858000"/>
          </a:xfrm>
          <a:prstGeom prst="rect">
            <a:avLst/>
          </a:prstGeom>
          <a:effectLst>
            <a:softEdge rad="635000"/>
          </a:effectLst>
        </p:spPr>
      </p:pic>
      <p:sp>
        <p:nvSpPr>
          <p:cNvPr id="6" name="TextBox 5">
            <a:extLst>
              <a:ext uri="{FF2B5EF4-FFF2-40B4-BE49-F238E27FC236}">
                <a16:creationId xmlns:a16="http://schemas.microsoft.com/office/drawing/2014/main" id="{C264E813-4B63-481C-925D-A60DBEF481C8}"/>
              </a:ext>
            </a:extLst>
          </p:cNvPr>
          <p:cNvSpPr txBox="1"/>
          <p:nvPr/>
        </p:nvSpPr>
        <p:spPr>
          <a:xfrm>
            <a:off x="6949441" y="129872"/>
            <a:ext cx="5152445" cy="6494085"/>
          </a:xfrm>
          <a:prstGeom prst="rect">
            <a:avLst/>
          </a:prstGeom>
          <a:noFill/>
        </p:spPr>
        <p:txBody>
          <a:bodyPr wrap="square" rtlCol="0">
            <a:spAutoFit/>
          </a:bodyPr>
          <a:lstStyle/>
          <a:p>
            <a:pPr algn="just"/>
            <a:r>
              <a:rPr lang="en-US" sz="2400" dirty="0">
                <a:solidFill>
                  <a:schemeClr val="bg1"/>
                </a:solidFill>
              </a:rPr>
              <a:t>[2 Nephi 9:66-67] </a:t>
            </a:r>
          </a:p>
          <a:p>
            <a:pPr algn="just"/>
            <a:r>
              <a:rPr lang="en-US" sz="4000" i="1" dirty="0">
                <a:solidFill>
                  <a:schemeClr val="bg1"/>
                </a:solidFill>
              </a:rPr>
              <a:t>F</a:t>
            </a:r>
            <a:r>
              <a:rPr lang="en-US" sz="2400" i="1" dirty="0">
                <a:solidFill>
                  <a:schemeClr val="bg1"/>
                </a:solidFill>
              </a:rPr>
              <a:t>or unto us </a:t>
            </a:r>
            <a:r>
              <a:rPr lang="en-US" sz="2400" b="1" i="1" dirty="0">
                <a:solidFill>
                  <a:srgbClr val="FFC000"/>
                </a:solidFill>
              </a:rPr>
              <a:t>a child is born</a:t>
            </a:r>
            <a:r>
              <a:rPr lang="en-US" sz="2400" i="1" dirty="0">
                <a:solidFill>
                  <a:schemeClr val="bg1"/>
                </a:solidFill>
              </a:rPr>
              <a:t>, unto us a son is given: and </a:t>
            </a:r>
            <a:r>
              <a:rPr lang="en-US" sz="2400" b="1" i="1" dirty="0">
                <a:solidFill>
                  <a:srgbClr val="FFC000"/>
                </a:solidFill>
              </a:rPr>
              <a:t>the government shall be upon his shoulder</a:t>
            </a:r>
            <a:r>
              <a:rPr lang="en-US" sz="2400" i="1" dirty="0">
                <a:solidFill>
                  <a:schemeClr val="bg1"/>
                </a:solidFill>
              </a:rPr>
              <a:t>: and his name shall be called Wonderful, Counselor, The mighty God, The everlasting Father,</a:t>
            </a:r>
          </a:p>
          <a:p>
            <a:endParaRPr lang="en-US" sz="800" b="1" i="1" cap="all" dirty="0">
              <a:solidFill>
                <a:schemeClr val="bg1"/>
              </a:solidFill>
            </a:endParaRPr>
          </a:p>
          <a:p>
            <a:pPr algn="ctr"/>
            <a:r>
              <a:rPr lang="en-US" sz="2400" b="1" i="1" cap="all" dirty="0">
                <a:solidFill>
                  <a:schemeClr val="bg1"/>
                </a:solidFill>
              </a:rPr>
              <a:t> </a:t>
            </a:r>
            <a:r>
              <a:rPr lang="en-US" sz="3200" b="1" i="1" cap="all" dirty="0">
                <a:solidFill>
                  <a:srgbClr val="FFC000"/>
                </a:solidFill>
              </a:rPr>
              <a:t>The Prince of Peace</a:t>
            </a:r>
            <a:r>
              <a:rPr lang="en-US" sz="2400" i="1" dirty="0">
                <a:solidFill>
                  <a:schemeClr val="bg1"/>
                </a:solidFill>
              </a:rPr>
              <a:t>.</a:t>
            </a:r>
          </a:p>
          <a:p>
            <a:pPr algn="just"/>
            <a:endParaRPr lang="en-US" dirty="0">
              <a:solidFill>
                <a:schemeClr val="bg1"/>
              </a:solidFill>
            </a:endParaRPr>
          </a:p>
          <a:p>
            <a:pPr algn="just"/>
            <a:r>
              <a:rPr lang="en-US" sz="4000" i="1" dirty="0">
                <a:solidFill>
                  <a:schemeClr val="bg1"/>
                </a:solidFill>
              </a:rPr>
              <a:t>O</a:t>
            </a:r>
            <a:r>
              <a:rPr lang="en-US" sz="2400" i="1" dirty="0">
                <a:solidFill>
                  <a:schemeClr val="bg1"/>
                </a:solidFill>
              </a:rPr>
              <a:t>f the increase of government and </a:t>
            </a:r>
            <a:r>
              <a:rPr lang="en-US" sz="2400" b="1" i="1" cap="all" dirty="0">
                <a:solidFill>
                  <a:srgbClr val="FFC000"/>
                </a:solidFill>
              </a:rPr>
              <a:t>peace there is no end</a:t>
            </a:r>
            <a:r>
              <a:rPr lang="en-US" sz="2400" i="1" dirty="0">
                <a:solidFill>
                  <a:schemeClr val="bg1"/>
                </a:solidFill>
              </a:rPr>
              <a:t>, upon the throne of David, and upon his kingdom, to order it, and to establish it with judgment and with justice from henceforth even for ever. The zeal of the Lord of hosts will perform this.</a:t>
            </a:r>
          </a:p>
        </p:txBody>
      </p:sp>
    </p:spTree>
    <p:extLst>
      <p:ext uri="{BB962C8B-B14F-4D97-AF65-F5344CB8AC3E}">
        <p14:creationId xmlns:p14="http://schemas.microsoft.com/office/powerpoint/2010/main" val="238592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22EE0338-6280-4E01-BBFE-78201BD79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03679"/>
          </a:xfrm>
          <a:prstGeom prst="rect">
            <a:avLst/>
          </a:prstGeom>
        </p:spPr>
      </p:pic>
      <p:sp>
        <p:nvSpPr>
          <p:cNvPr id="4" name="TextBox 3">
            <a:extLst>
              <a:ext uri="{FF2B5EF4-FFF2-40B4-BE49-F238E27FC236}">
                <a16:creationId xmlns:a16="http://schemas.microsoft.com/office/drawing/2014/main" id="{AD0CD0BD-E18E-41FD-9893-B2F86A9CC137}"/>
              </a:ext>
            </a:extLst>
          </p:cNvPr>
          <p:cNvSpPr txBox="1"/>
          <p:nvPr/>
        </p:nvSpPr>
        <p:spPr>
          <a:xfrm>
            <a:off x="4990040" y="5343724"/>
            <a:ext cx="2211920" cy="707886"/>
          </a:xfrm>
          <a:prstGeom prst="rect">
            <a:avLst/>
          </a:prstGeom>
          <a:noFill/>
        </p:spPr>
        <p:txBody>
          <a:bodyPr wrap="square" rtlCol="0">
            <a:spAutoFit/>
          </a:bodyPr>
          <a:lstStyle/>
          <a:p>
            <a:pPr algn="ctr"/>
            <a:r>
              <a:rPr lang="en-US" sz="4000" dirty="0">
                <a:solidFill>
                  <a:schemeClr val="bg1"/>
                </a:solidFill>
              </a:rPr>
              <a:t>Luke 2:14</a:t>
            </a:r>
          </a:p>
        </p:txBody>
      </p:sp>
    </p:spTree>
    <p:extLst>
      <p:ext uri="{BB962C8B-B14F-4D97-AF65-F5344CB8AC3E}">
        <p14:creationId xmlns:p14="http://schemas.microsoft.com/office/powerpoint/2010/main" val="3642759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A241F9-7393-449E-8959-C100F057F482}"/>
              </a:ext>
            </a:extLst>
          </p:cNvPr>
          <p:cNvSpPr txBox="1"/>
          <p:nvPr/>
        </p:nvSpPr>
        <p:spPr>
          <a:xfrm>
            <a:off x="245585" y="4252946"/>
            <a:ext cx="11700818" cy="1754326"/>
          </a:xfrm>
          <a:prstGeom prst="rect">
            <a:avLst/>
          </a:prstGeom>
          <a:noFill/>
        </p:spPr>
        <p:txBody>
          <a:bodyPr wrap="square">
            <a:spAutoFit/>
          </a:bodyPr>
          <a:lstStyle/>
          <a:p>
            <a:pPr algn="just"/>
            <a:r>
              <a:rPr lang="en-US" sz="3600" dirty="0">
                <a:solidFill>
                  <a:schemeClr val="bg1"/>
                </a:solidFill>
              </a:rPr>
              <a:t>There is no better time than now, right now, this very Christmas season, for </a:t>
            </a:r>
            <a:r>
              <a:rPr lang="en-US" sz="3600" b="1" u="sng" cap="all" dirty="0">
                <a:solidFill>
                  <a:srgbClr val="FFC000"/>
                </a:solidFill>
              </a:rPr>
              <a:t>all of us</a:t>
            </a:r>
            <a:r>
              <a:rPr lang="en-US" sz="3600" b="1" cap="all" dirty="0">
                <a:solidFill>
                  <a:srgbClr val="FFC000"/>
                </a:solidFill>
              </a:rPr>
              <a:t> </a:t>
            </a:r>
            <a:r>
              <a:rPr lang="en-US" sz="3600" dirty="0">
                <a:solidFill>
                  <a:schemeClr val="bg1"/>
                </a:solidFill>
              </a:rPr>
              <a:t>to rededicate ourselves to the </a:t>
            </a:r>
            <a:r>
              <a:rPr lang="en-US" sz="3600" b="1" cap="all" dirty="0">
                <a:solidFill>
                  <a:srgbClr val="00B0F0"/>
                </a:solidFill>
              </a:rPr>
              <a:t>principles taught by Jesus Christ</a:t>
            </a:r>
            <a:r>
              <a:rPr lang="en-US" sz="3600" dirty="0">
                <a:solidFill>
                  <a:schemeClr val="bg1"/>
                </a:solidFill>
              </a:rPr>
              <a:t>.  </a:t>
            </a:r>
            <a:endParaRPr lang="en-US" sz="3600" cap="all" dirty="0">
              <a:solidFill>
                <a:srgbClr val="FFC000"/>
              </a:solidFill>
            </a:endParaRPr>
          </a:p>
        </p:txBody>
      </p:sp>
      <p:pic>
        <p:nvPicPr>
          <p:cNvPr id="6" name="Picture 5" descr="A picture containing calendar&#10;&#10;Description automatically generated">
            <a:extLst>
              <a:ext uri="{FF2B5EF4-FFF2-40B4-BE49-F238E27FC236}">
                <a16:creationId xmlns:a16="http://schemas.microsoft.com/office/drawing/2014/main" id="{7A08C0F3-80D9-4210-A8C4-9BB48964DE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005" y="-394855"/>
            <a:ext cx="11139979" cy="5018810"/>
          </a:xfrm>
          <a:prstGeom prst="rect">
            <a:avLst/>
          </a:prstGeom>
          <a:effectLst>
            <a:softEdge rad="635000"/>
          </a:effectLst>
        </p:spPr>
      </p:pic>
      <p:pic>
        <p:nvPicPr>
          <p:cNvPr id="1026" name="Picture 2">
            <a:extLst>
              <a:ext uri="{FF2B5EF4-FFF2-40B4-BE49-F238E27FC236}">
                <a16:creationId xmlns:a16="http://schemas.microsoft.com/office/drawing/2014/main" id="{A6DCF6C3-ED6E-4384-A4A8-5F5EE46C395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89778" l="9778" r="89778">
                        <a14:foregroundMark x1="40444" y1="6667" x2="41778" y2="11556"/>
                        <a14:foregroundMark x1="24889" y1="24444" x2="29778" y2="26222"/>
                        <a14:foregroundMark x1="33333" y1="75111" x2="40889" y2="70222"/>
                        <a14:foregroundMark x1="59556" y1="28444" x2="63556" y2="50667"/>
                        <a14:foregroundMark x1="58390" y1="82854" x2="57778" y2="86667"/>
                        <a14:foregroundMark x1="63556" y1="50667" x2="58825" y2="80146"/>
                        <a14:foregroundMark x1="72889" y1="85333" x2="72889" y2="85333"/>
                        <a14:backgroundMark x1="75111" y1="88889" x2="75111" y2="88889"/>
                        <a14:backgroundMark x1="53778" y1="88889" x2="54667" y2="89333"/>
                        <a14:backgroundMark x1="62667" y1="82222" x2="61333" y2="84444"/>
                        <a14:backgroundMark x1="61333" y1="84889" x2="60444" y2="84889"/>
                      </a14:backgroundRemoval>
                    </a14:imgEffect>
                  </a14:imgLayer>
                </a14:imgProps>
              </a:ext>
              <a:ext uri="{28A0092B-C50C-407E-A947-70E740481C1C}">
                <a14:useLocalDpi xmlns:a14="http://schemas.microsoft.com/office/drawing/2010/main" val="0"/>
              </a:ext>
            </a:extLst>
          </a:blip>
          <a:srcRect/>
          <a:stretch>
            <a:fillRect/>
          </a:stretch>
        </p:blipFill>
        <p:spPr bwMode="auto">
          <a:xfrm>
            <a:off x="5216700" y="750805"/>
            <a:ext cx="2118824" cy="21188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6A70CBE-9AF1-4C3F-A0DD-5BFE9CC8A8EE}"/>
              </a:ext>
            </a:extLst>
          </p:cNvPr>
          <p:cNvSpPr txBox="1"/>
          <p:nvPr/>
        </p:nvSpPr>
        <p:spPr>
          <a:xfrm>
            <a:off x="8534097" y="5360941"/>
            <a:ext cx="3412306" cy="646331"/>
          </a:xfrm>
          <a:prstGeom prst="rect">
            <a:avLst/>
          </a:prstGeom>
          <a:noFill/>
        </p:spPr>
        <p:txBody>
          <a:bodyPr wrap="square" rtlCol="0">
            <a:spAutoFit/>
          </a:bodyPr>
          <a:lstStyle/>
          <a:p>
            <a:r>
              <a:rPr lang="en-US" sz="3600" b="1" cap="all" dirty="0">
                <a:solidFill>
                  <a:srgbClr val="FFC000"/>
                </a:solidFill>
              </a:rPr>
              <a:t>Peace</a:t>
            </a:r>
            <a:r>
              <a:rPr lang="en-US" sz="3200" b="1" cap="all" dirty="0">
                <a:solidFill>
                  <a:srgbClr val="FFC000"/>
                </a:solidFill>
              </a:rPr>
              <a:t> on Earth!</a:t>
            </a:r>
            <a:endParaRPr lang="en-US" sz="3200" b="1" dirty="0"/>
          </a:p>
        </p:txBody>
      </p:sp>
    </p:spTree>
    <p:extLst>
      <p:ext uri="{BB962C8B-B14F-4D97-AF65-F5344CB8AC3E}">
        <p14:creationId xmlns:p14="http://schemas.microsoft.com/office/powerpoint/2010/main" val="359553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ird&#10;&#10;Description automatically generated">
            <a:extLst>
              <a:ext uri="{FF2B5EF4-FFF2-40B4-BE49-F238E27FC236}">
                <a16:creationId xmlns:a16="http://schemas.microsoft.com/office/drawing/2014/main" id="{837A2995-F394-4815-916B-B22081BBE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626" y="0"/>
            <a:ext cx="12945626" cy="6858000"/>
          </a:xfrm>
          <a:prstGeom prst="rect">
            <a:avLst/>
          </a:prstGeom>
        </p:spPr>
      </p:pic>
      <p:sp>
        <p:nvSpPr>
          <p:cNvPr id="3" name="TextBox 2">
            <a:extLst>
              <a:ext uri="{FF2B5EF4-FFF2-40B4-BE49-F238E27FC236}">
                <a16:creationId xmlns:a16="http://schemas.microsoft.com/office/drawing/2014/main" id="{4934ECE9-D23A-41BD-A977-BAA33C03F9E7}"/>
              </a:ext>
            </a:extLst>
          </p:cNvPr>
          <p:cNvSpPr txBox="1"/>
          <p:nvPr/>
        </p:nvSpPr>
        <p:spPr>
          <a:xfrm>
            <a:off x="282470" y="238782"/>
            <a:ext cx="4410110" cy="2062103"/>
          </a:xfrm>
          <a:prstGeom prst="rect">
            <a:avLst/>
          </a:prstGeom>
          <a:noFill/>
        </p:spPr>
        <p:txBody>
          <a:bodyPr wrap="square">
            <a:spAutoFit/>
          </a:bodyPr>
          <a:lstStyle/>
          <a:p>
            <a:r>
              <a:rPr lang="en-US" sz="3200" dirty="0">
                <a:solidFill>
                  <a:schemeClr val="bg1"/>
                </a:solidFill>
              </a:rPr>
              <a:t>[Mosiah 11:207] </a:t>
            </a:r>
          </a:p>
          <a:p>
            <a:r>
              <a:rPr lang="en-US" sz="4800" i="1" dirty="0">
                <a:solidFill>
                  <a:schemeClr val="bg1"/>
                </a:solidFill>
              </a:rPr>
              <a:t>And how blessed </a:t>
            </a:r>
          </a:p>
          <a:p>
            <a:r>
              <a:rPr lang="en-US" sz="4800" i="1" dirty="0">
                <a:solidFill>
                  <a:schemeClr val="bg1"/>
                </a:solidFill>
              </a:rPr>
              <a:t>are they! 	</a:t>
            </a:r>
          </a:p>
        </p:txBody>
      </p:sp>
      <p:sp>
        <p:nvSpPr>
          <p:cNvPr id="8" name="TextBox 7">
            <a:extLst>
              <a:ext uri="{FF2B5EF4-FFF2-40B4-BE49-F238E27FC236}">
                <a16:creationId xmlns:a16="http://schemas.microsoft.com/office/drawing/2014/main" id="{573525A8-111E-4553-9BFF-13646DC6614E}"/>
              </a:ext>
            </a:extLst>
          </p:cNvPr>
          <p:cNvSpPr txBox="1"/>
          <p:nvPr/>
        </p:nvSpPr>
        <p:spPr>
          <a:xfrm>
            <a:off x="6340509" y="138299"/>
            <a:ext cx="5777801" cy="4708981"/>
          </a:xfrm>
          <a:prstGeom prst="rect">
            <a:avLst/>
          </a:prstGeom>
          <a:noFill/>
        </p:spPr>
        <p:txBody>
          <a:bodyPr wrap="square" rtlCol="0">
            <a:spAutoFit/>
          </a:bodyPr>
          <a:lstStyle/>
          <a:p>
            <a:pPr algn="r"/>
            <a:r>
              <a:rPr lang="en-US" sz="4400" i="1" dirty="0">
                <a:solidFill>
                  <a:schemeClr val="bg1"/>
                </a:solidFill>
              </a:rPr>
              <a:t>       For </a:t>
            </a:r>
            <a:r>
              <a:rPr lang="en-US" sz="4400" i="1" dirty="0">
                <a:solidFill>
                  <a:srgbClr val="FFC000"/>
                </a:solidFill>
              </a:rPr>
              <a:t>they did publish 	            peace</a:t>
            </a:r>
            <a:r>
              <a:rPr lang="en-US" sz="4400" i="1" dirty="0">
                <a:solidFill>
                  <a:schemeClr val="bg1"/>
                </a:solidFill>
              </a:rPr>
              <a:t>; they did publish good tidings of good;                     	and they did declare 	unto the people that the 	Lord reigneth</a:t>
            </a:r>
            <a:r>
              <a:rPr lang="en-US" sz="4800" i="1" dirty="0">
                <a:solidFill>
                  <a:schemeClr val="bg1"/>
                </a:solidFill>
              </a:rPr>
              <a:t>.</a:t>
            </a:r>
          </a:p>
          <a:p>
            <a:endParaRPr lang="en-US" sz="3200" dirty="0"/>
          </a:p>
        </p:txBody>
      </p:sp>
    </p:spTree>
    <p:extLst>
      <p:ext uri="{BB962C8B-B14F-4D97-AF65-F5344CB8AC3E}">
        <p14:creationId xmlns:p14="http://schemas.microsoft.com/office/powerpoint/2010/main" val="688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7C22596-4A98-4D37-BE60-FE23FBA6C589}"/>
              </a:ext>
            </a:extLst>
          </p:cNvPr>
          <p:cNvSpPr txBox="1"/>
          <p:nvPr/>
        </p:nvSpPr>
        <p:spPr>
          <a:xfrm>
            <a:off x="1267767" y="0"/>
            <a:ext cx="9656466" cy="1107996"/>
          </a:xfrm>
          <a:prstGeom prst="rect">
            <a:avLst/>
          </a:prstGeom>
          <a:noFill/>
        </p:spPr>
        <p:txBody>
          <a:bodyPr wrap="square" rtlCol="0">
            <a:spAutoFit/>
          </a:bodyPr>
          <a:lstStyle/>
          <a:p>
            <a:r>
              <a:rPr lang="en-US" sz="6600" dirty="0">
                <a:solidFill>
                  <a:schemeClr val="bg1"/>
                </a:solidFill>
              </a:rPr>
              <a:t>What are these principles?</a:t>
            </a:r>
          </a:p>
        </p:txBody>
      </p:sp>
      <p:sp>
        <p:nvSpPr>
          <p:cNvPr id="2" name="TextBox 1">
            <a:extLst>
              <a:ext uri="{FF2B5EF4-FFF2-40B4-BE49-F238E27FC236}">
                <a16:creationId xmlns:a16="http://schemas.microsoft.com/office/drawing/2014/main" id="{DE109082-AE97-498C-88A6-C8B408002CCF}"/>
              </a:ext>
            </a:extLst>
          </p:cNvPr>
          <p:cNvSpPr txBox="1"/>
          <p:nvPr/>
        </p:nvSpPr>
        <p:spPr>
          <a:xfrm>
            <a:off x="6442089" y="1482433"/>
            <a:ext cx="5287795" cy="3477875"/>
          </a:xfrm>
          <a:prstGeom prst="rect">
            <a:avLst/>
          </a:prstGeom>
          <a:noFill/>
        </p:spPr>
        <p:txBody>
          <a:bodyPr wrap="square" rtlCol="0">
            <a:spAutoFit/>
          </a:bodyPr>
          <a:lstStyle/>
          <a:p>
            <a:pPr algn="ctr"/>
            <a:r>
              <a:rPr lang="en-US" sz="4400" dirty="0">
                <a:solidFill>
                  <a:srgbClr val="FFC000"/>
                </a:solidFill>
              </a:rPr>
              <a:t>Want peace on earth?</a:t>
            </a:r>
          </a:p>
          <a:p>
            <a:pPr algn="ctr"/>
            <a:endParaRPr lang="en-US" sz="4400" dirty="0">
              <a:solidFill>
                <a:srgbClr val="FFC000"/>
              </a:solidFill>
            </a:endParaRPr>
          </a:p>
          <a:p>
            <a:pPr algn="ctr"/>
            <a:r>
              <a:rPr lang="en-US" sz="4400" dirty="0">
                <a:solidFill>
                  <a:schemeClr val="bg1"/>
                </a:solidFill>
              </a:rPr>
              <a:t>Know and keep the </a:t>
            </a:r>
            <a:r>
              <a:rPr lang="en-US" sz="4400" dirty="0">
                <a:solidFill>
                  <a:schemeClr val="bg1"/>
                </a:solidFill>
                <a:effectLst>
                  <a:glow rad="228600">
                    <a:schemeClr val="accent2">
                      <a:satMod val="175000"/>
                      <a:alpha val="40000"/>
                    </a:schemeClr>
                  </a:glow>
                </a:effectLst>
              </a:rPr>
              <a:t>TEN COMMANDMENTS</a:t>
            </a:r>
          </a:p>
        </p:txBody>
      </p:sp>
      <p:pic>
        <p:nvPicPr>
          <p:cNvPr id="4" name="Picture 3" descr="A painting of a person&#10;&#10;Description automatically generated with low confidence">
            <a:extLst>
              <a:ext uri="{FF2B5EF4-FFF2-40B4-BE49-F238E27FC236}">
                <a16:creationId xmlns:a16="http://schemas.microsoft.com/office/drawing/2014/main" id="{52D69779-965A-4DBF-A791-86A34A689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5384" y="1072779"/>
            <a:ext cx="4441958" cy="5602420"/>
          </a:xfrm>
          <a:prstGeom prst="rect">
            <a:avLst/>
          </a:prstGeom>
        </p:spPr>
      </p:pic>
    </p:spTree>
    <p:extLst>
      <p:ext uri="{BB962C8B-B14F-4D97-AF65-F5344CB8AC3E}">
        <p14:creationId xmlns:p14="http://schemas.microsoft.com/office/powerpoint/2010/main" val="161534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A8CFE3D1-A379-4A2A-9F3A-F62F481F36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281" y="457200"/>
            <a:ext cx="5152392" cy="7725747"/>
          </a:xfrm>
          <a:prstGeom prst="rect">
            <a:avLst/>
          </a:prstGeom>
        </p:spPr>
      </p:pic>
      <p:sp>
        <p:nvSpPr>
          <p:cNvPr id="6" name="TextBox 5">
            <a:extLst>
              <a:ext uri="{FF2B5EF4-FFF2-40B4-BE49-F238E27FC236}">
                <a16:creationId xmlns:a16="http://schemas.microsoft.com/office/drawing/2014/main" id="{75D43F23-37D8-41AC-8B4E-381E37B2D419}"/>
              </a:ext>
            </a:extLst>
          </p:cNvPr>
          <p:cNvSpPr txBox="1"/>
          <p:nvPr/>
        </p:nvSpPr>
        <p:spPr>
          <a:xfrm>
            <a:off x="5754111" y="1034954"/>
            <a:ext cx="6079608" cy="5663089"/>
          </a:xfrm>
          <a:prstGeom prst="rect">
            <a:avLst/>
          </a:prstGeom>
          <a:noFill/>
        </p:spPr>
        <p:txBody>
          <a:bodyPr wrap="square" rtlCol="0">
            <a:spAutoFit/>
          </a:bodyPr>
          <a:lstStyle/>
          <a:p>
            <a:pPr algn="ctr"/>
            <a:r>
              <a:rPr lang="en-US" sz="3200" dirty="0">
                <a:solidFill>
                  <a:schemeClr val="accent2">
                    <a:lumMod val="60000"/>
                    <a:lumOff val="40000"/>
                  </a:schemeClr>
                </a:solidFill>
              </a:rPr>
              <a:t>The birth of Jesus Christ and the celebration, Christmas, is to think of the </a:t>
            </a:r>
          </a:p>
          <a:p>
            <a:pPr algn="ctr"/>
            <a:r>
              <a:rPr lang="en-US" sz="3200" b="1" cap="all" dirty="0">
                <a:solidFill>
                  <a:schemeClr val="accent2"/>
                </a:solidFill>
              </a:rPr>
              <a:t>Six Principles of the </a:t>
            </a:r>
          </a:p>
          <a:p>
            <a:pPr algn="ctr"/>
            <a:r>
              <a:rPr lang="en-US" sz="3200" b="1" cap="all" dirty="0">
                <a:solidFill>
                  <a:schemeClr val="accent2"/>
                </a:solidFill>
              </a:rPr>
              <a:t>Doctrine of Christ</a:t>
            </a:r>
            <a:endParaRPr lang="en-US" sz="3200" cap="all" dirty="0">
              <a:solidFill>
                <a:schemeClr val="accent2"/>
              </a:solidFill>
            </a:endParaRPr>
          </a:p>
          <a:p>
            <a:endParaRPr lang="en-US" sz="1000" dirty="0">
              <a:solidFill>
                <a:schemeClr val="bg1"/>
              </a:solidFill>
            </a:endParaRPr>
          </a:p>
          <a:p>
            <a:pPr algn="ctr"/>
            <a:r>
              <a:rPr lang="en-US" sz="3200" dirty="0">
                <a:solidFill>
                  <a:schemeClr val="bg1"/>
                </a:solidFill>
              </a:rPr>
              <a:t> </a:t>
            </a:r>
            <a:r>
              <a:rPr lang="en-US" sz="3200" dirty="0">
                <a:solidFill>
                  <a:srgbClr val="FFFF00"/>
                </a:solidFill>
              </a:rPr>
              <a:t>The foundation of His Church </a:t>
            </a:r>
          </a:p>
          <a:p>
            <a:pPr algn="ctr"/>
            <a:r>
              <a:rPr lang="en-US" sz="3200" dirty="0">
                <a:solidFill>
                  <a:schemeClr val="bg1">
                    <a:lumMod val="75000"/>
                  </a:schemeClr>
                </a:solidFill>
              </a:rPr>
              <a:t>The building blocks </a:t>
            </a:r>
          </a:p>
          <a:p>
            <a:pPr algn="ctr"/>
            <a:r>
              <a:rPr lang="en-US" sz="3200" dirty="0">
                <a:solidFill>
                  <a:schemeClr val="accent6">
                    <a:lumMod val="60000"/>
                    <a:lumOff val="40000"/>
                  </a:schemeClr>
                </a:solidFill>
              </a:rPr>
              <a:t>The knowledge</a:t>
            </a:r>
          </a:p>
          <a:p>
            <a:pPr algn="ctr"/>
            <a:r>
              <a:rPr lang="en-US" sz="3200" dirty="0">
                <a:solidFill>
                  <a:srgbClr val="E990FA"/>
                </a:solidFill>
              </a:rPr>
              <a:t>The understanding</a:t>
            </a:r>
          </a:p>
          <a:p>
            <a:pPr algn="ctr"/>
            <a:r>
              <a:rPr lang="en-US" sz="3200" dirty="0">
                <a:solidFill>
                  <a:schemeClr val="accent4">
                    <a:lumMod val="60000"/>
                    <a:lumOff val="40000"/>
                  </a:schemeClr>
                </a:solidFill>
              </a:rPr>
              <a:t>The wisdom</a:t>
            </a:r>
          </a:p>
          <a:p>
            <a:pPr algn="ctr"/>
            <a:r>
              <a:rPr lang="en-US" sz="3200" dirty="0">
                <a:solidFill>
                  <a:schemeClr val="accent1">
                    <a:lumMod val="60000"/>
                    <a:lumOff val="40000"/>
                  </a:schemeClr>
                </a:solidFill>
              </a:rPr>
              <a:t>Revelatory truth</a:t>
            </a:r>
          </a:p>
        </p:txBody>
      </p:sp>
      <p:sp>
        <p:nvSpPr>
          <p:cNvPr id="7" name="TextBox 6">
            <a:extLst>
              <a:ext uri="{FF2B5EF4-FFF2-40B4-BE49-F238E27FC236}">
                <a16:creationId xmlns:a16="http://schemas.microsoft.com/office/drawing/2014/main" id="{F880DD8B-0A34-433D-BD51-ECD5D0BB6D99}"/>
              </a:ext>
            </a:extLst>
          </p:cNvPr>
          <p:cNvSpPr txBox="1"/>
          <p:nvPr/>
        </p:nvSpPr>
        <p:spPr>
          <a:xfrm>
            <a:off x="6071538" y="311679"/>
            <a:ext cx="5626359" cy="769441"/>
          </a:xfrm>
          <a:prstGeom prst="rect">
            <a:avLst/>
          </a:prstGeom>
          <a:noFill/>
        </p:spPr>
        <p:txBody>
          <a:bodyPr wrap="square" rtlCol="0">
            <a:spAutoFit/>
          </a:bodyPr>
          <a:lstStyle/>
          <a:p>
            <a:r>
              <a:rPr lang="en-US" sz="4400" dirty="0">
                <a:solidFill>
                  <a:srgbClr val="FFC000"/>
                </a:solidFill>
              </a:rPr>
              <a:t>Want peace on earth?</a:t>
            </a:r>
            <a:endParaRPr lang="en-US" sz="4400" dirty="0"/>
          </a:p>
        </p:txBody>
      </p:sp>
      <p:sp>
        <p:nvSpPr>
          <p:cNvPr id="9" name="Rectangle 8">
            <a:extLst>
              <a:ext uri="{FF2B5EF4-FFF2-40B4-BE49-F238E27FC236}">
                <a16:creationId xmlns:a16="http://schemas.microsoft.com/office/drawing/2014/main" id="{2AEEAFF2-844F-4CD6-91B8-34B7F972296E}"/>
              </a:ext>
            </a:extLst>
          </p:cNvPr>
          <p:cNvSpPr/>
          <p:nvPr/>
        </p:nvSpPr>
        <p:spPr>
          <a:xfrm>
            <a:off x="177281" y="5952931"/>
            <a:ext cx="5514391" cy="90506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D1300A0-8E9E-4FA1-82F2-41516E762F12}"/>
              </a:ext>
            </a:extLst>
          </p:cNvPr>
          <p:cNvSpPr/>
          <p:nvPr/>
        </p:nvSpPr>
        <p:spPr>
          <a:xfrm>
            <a:off x="358281" y="447869"/>
            <a:ext cx="5156111" cy="550506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546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on grass&#10;&#10;Description automatically generated with low confidence">
            <a:extLst>
              <a:ext uri="{FF2B5EF4-FFF2-40B4-BE49-F238E27FC236}">
                <a16:creationId xmlns:a16="http://schemas.microsoft.com/office/drawing/2014/main" id="{7E8022D1-8B37-4ED2-B36C-71BA438306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0670" y="74644"/>
            <a:ext cx="4581330" cy="4581330"/>
          </a:xfrm>
          <a:prstGeom prst="rect">
            <a:avLst/>
          </a:prstGeom>
          <a:effectLst>
            <a:softEdge rad="635000"/>
          </a:effectLst>
        </p:spPr>
      </p:pic>
      <p:sp>
        <p:nvSpPr>
          <p:cNvPr id="6" name="TextBox 5">
            <a:extLst>
              <a:ext uri="{FF2B5EF4-FFF2-40B4-BE49-F238E27FC236}">
                <a16:creationId xmlns:a16="http://schemas.microsoft.com/office/drawing/2014/main" id="{E60A233A-5294-4BAD-A82A-4103931E17F9}"/>
              </a:ext>
            </a:extLst>
          </p:cNvPr>
          <p:cNvSpPr txBox="1"/>
          <p:nvPr/>
        </p:nvSpPr>
        <p:spPr>
          <a:xfrm>
            <a:off x="194388" y="175357"/>
            <a:ext cx="7419391" cy="5816977"/>
          </a:xfrm>
          <a:prstGeom prst="rect">
            <a:avLst/>
          </a:prstGeom>
          <a:noFill/>
        </p:spPr>
        <p:txBody>
          <a:bodyPr wrap="square" rtlCol="0">
            <a:spAutoFit/>
          </a:bodyPr>
          <a:lstStyle/>
          <a:p>
            <a:r>
              <a:rPr lang="en-US" sz="2800" dirty="0">
                <a:solidFill>
                  <a:schemeClr val="bg1"/>
                </a:solidFill>
              </a:rPr>
              <a:t>[Matthew 16:14-19] </a:t>
            </a:r>
          </a:p>
          <a:p>
            <a:pPr algn="just"/>
            <a:r>
              <a:rPr lang="en-US" sz="3200" i="1" dirty="0">
                <a:solidFill>
                  <a:schemeClr val="bg1"/>
                </a:solidFill>
              </a:rPr>
              <a:t>And Jesus asked his disciples, saying, </a:t>
            </a:r>
            <a:r>
              <a:rPr lang="en-US" sz="3200" i="1" dirty="0">
                <a:solidFill>
                  <a:srgbClr val="FFC000"/>
                </a:solidFill>
              </a:rPr>
              <a:t>Whom do men say that I, the Son of Man, am?</a:t>
            </a:r>
          </a:p>
          <a:p>
            <a:pPr algn="just"/>
            <a:endParaRPr lang="en-US" sz="800" i="1" dirty="0">
              <a:solidFill>
                <a:schemeClr val="bg1"/>
              </a:solidFill>
            </a:endParaRPr>
          </a:p>
          <a:p>
            <a:pPr algn="just"/>
            <a:r>
              <a:rPr lang="en-US" sz="3200" i="1" dirty="0">
                <a:solidFill>
                  <a:schemeClr val="bg1"/>
                </a:solidFill>
              </a:rPr>
              <a:t>And Simon Peter answered and said, </a:t>
            </a:r>
            <a:r>
              <a:rPr lang="en-US" sz="3200" i="1" dirty="0">
                <a:solidFill>
                  <a:srgbClr val="FFC000"/>
                </a:solidFill>
              </a:rPr>
              <a:t>Thou art the Christ, the Son of the living God.</a:t>
            </a:r>
          </a:p>
          <a:p>
            <a:pPr algn="just"/>
            <a:endParaRPr lang="en-US" sz="800" i="1" dirty="0">
              <a:solidFill>
                <a:schemeClr val="bg1"/>
              </a:solidFill>
            </a:endParaRPr>
          </a:p>
          <a:p>
            <a:pPr algn="just"/>
            <a:r>
              <a:rPr lang="en-US" sz="3200" i="1" dirty="0">
                <a:solidFill>
                  <a:schemeClr val="bg1"/>
                </a:solidFill>
              </a:rPr>
              <a:t>And Jesus answered and said, for </a:t>
            </a:r>
            <a:r>
              <a:rPr lang="en-US" sz="3200" i="1" dirty="0">
                <a:solidFill>
                  <a:srgbClr val="FFC000"/>
                </a:solidFill>
              </a:rPr>
              <a:t>flesh and blood hath not revealed this unto thee, but my Father who is in heaven.</a:t>
            </a:r>
          </a:p>
          <a:p>
            <a:pPr algn="just"/>
            <a:endParaRPr lang="en-US" sz="800" i="1" dirty="0">
              <a:solidFill>
                <a:schemeClr val="bg1"/>
              </a:solidFill>
            </a:endParaRPr>
          </a:p>
          <a:p>
            <a:pPr algn="just"/>
            <a:r>
              <a:rPr lang="en-US" sz="3200" i="1" dirty="0">
                <a:solidFill>
                  <a:schemeClr val="bg1"/>
                </a:solidFill>
              </a:rPr>
              <a:t>And I say also unto thee, </a:t>
            </a:r>
            <a:r>
              <a:rPr lang="en-US" sz="3200" i="1" dirty="0">
                <a:solidFill>
                  <a:srgbClr val="FFC000"/>
                </a:solidFill>
              </a:rPr>
              <a:t>upon this rock </a:t>
            </a:r>
            <a:r>
              <a:rPr lang="en-US" sz="3200" b="1" i="1" cap="all" dirty="0">
                <a:solidFill>
                  <a:srgbClr val="CA57F6"/>
                </a:solidFill>
              </a:rPr>
              <a:t>I will build my church</a:t>
            </a:r>
            <a:r>
              <a:rPr lang="en-US" sz="3200" b="1" i="1" cap="all" dirty="0">
                <a:solidFill>
                  <a:srgbClr val="FFC000"/>
                </a:solidFill>
              </a:rPr>
              <a:t>, </a:t>
            </a:r>
            <a:r>
              <a:rPr lang="en-US" sz="3200" i="1" dirty="0">
                <a:solidFill>
                  <a:srgbClr val="FFC000"/>
                </a:solidFill>
              </a:rPr>
              <a:t>and the gates of hell shall not prevail against it.</a:t>
            </a:r>
          </a:p>
        </p:txBody>
      </p:sp>
      <p:sp>
        <p:nvSpPr>
          <p:cNvPr id="7" name="TextBox 6">
            <a:extLst>
              <a:ext uri="{FF2B5EF4-FFF2-40B4-BE49-F238E27FC236}">
                <a16:creationId xmlns:a16="http://schemas.microsoft.com/office/drawing/2014/main" id="{6887B566-495C-4828-B5EC-446D35CCC172}"/>
              </a:ext>
            </a:extLst>
          </p:cNvPr>
          <p:cNvSpPr txBox="1"/>
          <p:nvPr/>
        </p:nvSpPr>
        <p:spPr>
          <a:xfrm>
            <a:off x="8024326" y="5178489"/>
            <a:ext cx="3610947" cy="1077218"/>
          </a:xfrm>
          <a:prstGeom prst="rect">
            <a:avLst/>
          </a:prstGeom>
          <a:solidFill>
            <a:srgbClr val="A2B640"/>
          </a:solidFill>
          <a:ln w="57150">
            <a:solidFill>
              <a:srgbClr val="CEBFB8"/>
            </a:solidFill>
          </a:ln>
        </p:spPr>
        <p:txBody>
          <a:bodyPr wrap="square" rtlCol="0">
            <a:spAutoFit/>
          </a:bodyPr>
          <a:lstStyle/>
          <a:p>
            <a:pPr algn="ctr"/>
            <a:r>
              <a:rPr lang="en-US" sz="3200" dirty="0">
                <a:ln w="0"/>
                <a:effectLst>
                  <a:outerShdw blurRad="38100" dist="19050" dir="2700000" algn="tl" rotWithShape="0">
                    <a:schemeClr val="dk1">
                      <a:alpha val="40000"/>
                    </a:schemeClr>
                  </a:outerShdw>
                </a:effectLst>
              </a:rPr>
              <a:t>This is the Spirit of Christmas!</a:t>
            </a:r>
          </a:p>
        </p:txBody>
      </p:sp>
    </p:spTree>
    <p:extLst>
      <p:ext uri="{BB962C8B-B14F-4D97-AF65-F5344CB8AC3E}">
        <p14:creationId xmlns:p14="http://schemas.microsoft.com/office/powerpoint/2010/main" val="67486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1109</TotalTime>
  <Words>746</Words>
  <Application>Microsoft Office PowerPoint</Application>
  <PresentationFormat>Widescreen</PresentationFormat>
  <Paragraphs>72</Paragraphs>
  <Slides>17</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French Script MT</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Noland</dc:creator>
  <cp:lastModifiedBy>James Noland</cp:lastModifiedBy>
  <cp:revision>112</cp:revision>
  <dcterms:created xsi:type="dcterms:W3CDTF">2020-12-18T17:50:25Z</dcterms:created>
  <dcterms:modified xsi:type="dcterms:W3CDTF">2020-12-22T19:19:49Z</dcterms:modified>
</cp:coreProperties>
</file>